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72" r:id="rId7"/>
    <p:sldId id="258" r:id="rId8"/>
    <p:sldId id="264" r:id="rId9"/>
    <p:sldId id="282" r:id="rId10"/>
    <p:sldId id="260" r:id="rId11"/>
    <p:sldId id="263" r:id="rId12"/>
    <p:sldId id="283" r:id="rId13"/>
    <p:sldId id="287" r:id="rId14"/>
    <p:sldId id="288" r:id="rId15"/>
    <p:sldId id="289" r:id="rId16"/>
    <p:sldId id="290" r:id="rId17"/>
    <p:sldId id="291" r:id="rId18"/>
    <p:sldId id="293" r:id="rId19"/>
    <p:sldId id="294" r:id="rId20"/>
    <p:sldId id="295" r:id="rId21"/>
    <p:sldId id="296" r:id="rId22"/>
    <p:sldId id="297" r:id="rId23"/>
    <p:sldId id="298" r:id="rId24"/>
    <p:sldId id="299" r:id="rId25"/>
    <p:sldId id="300" r:id="rId26"/>
    <p:sldId id="301" r:id="rId27"/>
    <p:sldId id="302" r:id="rId28"/>
    <p:sldId id="303" r:id="rId29"/>
    <p:sldId id="304" r:id="rId30"/>
    <p:sldId id="305" r:id="rId31"/>
    <p:sldId id="271" r:id="rId32"/>
    <p:sldId id="259" r:id="rId33"/>
    <p:sldId id="286" r:id="rId34"/>
    <p:sldId id="268" r:id="rId35"/>
    <p:sldId id="269" r:id="rId36"/>
    <p:sldId id="285" r:id="rId37"/>
    <p:sldId id="284"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F5CA035-6068-4D67-874E-D1DB91D5DEEA}">
          <p14:sldIdLst>
            <p14:sldId id="256"/>
            <p14:sldId id="257"/>
            <p14:sldId id="272"/>
            <p14:sldId id="258"/>
            <p14:sldId id="264"/>
            <p14:sldId id="282"/>
            <p14:sldId id="260"/>
            <p14:sldId id="263"/>
            <p14:sldId id="283"/>
            <p14:sldId id="287"/>
            <p14:sldId id="288"/>
            <p14:sldId id="289"/>
            <p14:sldId id="290"/>
            <p14:sldId id="291"/>
            <p14:sldId id="293"/>
            <p14:sldId id="294"/>
            <p14:sldId id="295"/>
            <p14:sldId id="296"/>
            <p14:sldId id="297"/>
            <p14:sldId id="298"/>
            <p14:sldId id="299"/>
            <p14:sldId id="300"/>
            <p14:sldId id="301"/>
            <p14:sldId id="302"/>
            <p14:sldId id="303"/>
            <p14:sldId id="304"/>
            <p14:sldId id="305"/>
            <p14:sldId id="271"/>
            <p14:sldId id="259"/>
            <p14:sldId id="286"/>
            <p14:sldId id="268"/>
            <p14:sldId id="269"/>
            <p14:sldId id="285"/>
          </p14:sldIdLst>
        </p14:section>
        <p14:section name="Untitled Section" id="{BBED351E-EC9B-4128-8074-5B6F83ED2710}">
          <p14:sldIdLst>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jwal Reddy Dornala" userId="3f64f616012f212a" providerId="LiveId" clId="{95B3E99F-F526-4833-93B0-6CBCD9E82DDB}"/>
    <pc:docChg chg="modSld">
      <pc:chgData name="Prajwal Reddy Dornala" userId="3f64f616012f212a" providerId="LiveId" clId="{95B3E99F-F526-4833-93B0-6CBCD9E82DDB}" dt="2022-05-28T09:54:12.213" v="37" actId="20577"/>
      <pc:docMkLst>
        <pc:docMk/>
      </pc:docMkLst>
      <pc:sldChg chg="modSp mod">
        <pc:chgData name="Prajwal Reddy Dornala" userId="3f64f616012f212a" providerId="LiveId" clId="{95B3E99F-F526-4833-93B0-6CBCD9E82DDB}" dt="2022-05-28T09:54:12.213" v="37" actId="20577"/>
        <pc:sldMkLst>
          <pc:docMk/>
          <pc:sldMk cId="2695859337" sldId="258"/>
        </pc:sldMkLst>
        <pc:spChg chg="mod">
          <ac:chgData name="Prajwal Reddy Dornala" userId="3f64f616012f212a" providerId="LiveId" clId="{95B3E99F-F526-4833-93B0-6CBCD9E82DDB}" dt="2022-05-28T09:54:12.213" v="37" actId="20577"/>
          <ac:spMkLst>
            <pc:docMk/>
            <pc:sldMk cId="2695859337" sldId="258"/>
            <ac:spMk id="3" creationId="{25B7F35D-E86C-469C-B269-89CA59D0A75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42A91B-422D-495E-8C3A-1466C1789FF2}"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39DB608A-3FE2-41D2-AEF5-8C9250701F34}">
      <dgm:prSet/>
      <dgm:spPr/>
      <dgm:t>
        <a:bodyPr/>
        <a:lstStyle/>
        <a:p>
          <a:r>
            <a:rPr lang="en-US"/>
            <a:t>Search Product by Key word</a:t>
          </a:r>
        </a:p>
      </dgm:t>
    </dgm:pt>
    <dgm:pt modelId="{45D804A6-17F2-4C5C-8BEF-23669585AA8A}" type="parTrans" cxnId="{AD415838-2792-4C19-8C1F-CCC9474CFD90}">
      <dgm:prSet/>
      <dgm:spPr/>
      <dgm:t>
        <a:bodyPr/>
        <a:lstStyle/>
        <a:p>
          <a:endParaRPr lang="en-US"/>
        </a:p>
      </dgm:t>
    </dgm:pt>
    <dgm:pt modelId="{E5BFD640-81C4-4897-B8FC-9C05E95153CC}" type="sibTrans" cxnId="{AD415838-2792-4C19-8C1F-CCC9474CFD90}">
      <dgm:prSet/>
      <dgm:spPr/>
      <dgm:t>
        <a:bodyPr/>
        <a:lstStyle/>
        <a:p>
          <a:endParaRPr lang="en-US"/>
        </a:p>
      </dgm:t>
    </dgm:pt>
    <dgm:pt modelId="{9125171F-3C29-4983-A33E-99198F89D849}">
      <dgm:prSet/>
      <dgm:spPr/>
      <dgm:t>
        <a:bodyPr/>
        <a:lstStyle/>
        <a:p>
          <a:r>
            <a:rPr lang="en-US"/>
            <a:t>Cancel a Product</a:t>
          </a:r>
        </a:p>
      </dgm:t>
    </dgm:pt>
    <dgm:pt modelId="{35B8ED49-DE53-4F09-ACDB-F867690936FD}" type="parTrans" cxnId="{F486B48D-AB42-417F-9E08-26A443ED9CBE}">
      <dgm:prSet/>
      <dgm:spPr/>
      <dgm:t>
        <a:bodyPr/>
        <a:lstStyle/>
        <a:p>
          <a:endParaRPr lang="en-US"/>
        </a:p>
      </dgm:t>
    </dgm:pt>
    <dgm:pt modelId="{38F4ACE0-80D3-4A41-ABF9-02E0CD656A25}" type="sibTrans" cxnId="{F486B48D-AB42-417F-9E08-26A443ED9CBE}">
      <dgm:prSet/>
      <dgm:spPr/>
      <dgm:t>
        <a:bodyPr/>
        <a:lstStyle/>
        <a:p>
          <a:endParaRPr lang="en-US"/>
        </a:p>
      </dgm:t>
    </dgm:pt>
    <dgm:pt modelId="{30E9263F-83EA-4892-8089-3B74822ECCFA}">
      <dgm:prSet/>
      <dgm:spPr/>
      <dgm:t>
        <a:bodyPr/>
        <a:lstStyle/>
        <a:p>
          <a:r>
            <a:rPr lang="en-US"/>
            <a:t>My Sales</a:t>
          </a:r>
        </a:p>
      </dgm:t>
    </dgm:pt>
    <dgm:pt modelId="{3EF82651-44E9-419C-9EE4-F365634428CC}" type="parTrans" cxnId="{52727B7D-26E0-4B4A-99F6-82E0C9F306C0}">
      <dgm:prSet/>
      <dgm:spPr/>
      <dgm:t>
        <a:bodyPr/>
        <a:lstStyle/>
        <a:p>
          <a:endParaRPr lang="en-US"/>
        </a:p>
      </dgm:t>
    </dgm:pt>
    <dgm:pt modelId="{CEE125BA-5459-46DF-AA68-13A0B80ACBD2}" type="sibTrans" cxnId="{52727B7D-26E0-4B4A-99F6-82E0C9F306C0}">
      <dgm:prSet/>
      <dgm:spPr/>
      <dgm:t>
        <a:bodyPr/>
        <a:lstStyle/>
        <a:p>
          <a:endParaRPr lang="en-US"/>
        </a:p>
      </dgm:t>
    </dgm:pt>
    <dgm:pt modelId="{9CC7A6CF-48BF-44B7-AB58-F3D68C7DFA72}">
      <dgm:prSet/>
      <dgm:spPr/>
      <dgm:t>
        <a:bodyPr/>
        <a:lstStyle/>
        <a:p>
          <a:r>
            <a:rPr lang="en-US"/>
            <a:t>Search Customer Details By Name</a:t>
          </a:r>
        </a:p>
      </dgm:t>
    </dgm:pt>
    <dgm:pt modelId="{F2183058-0505-43B0-8649-3BF81DC141E5}" type="parTrans" cxnId="{22D35338-38E2-4C4D-BC05-76EE2CCDAFC2}">
      <dgm:prSet/>
      <dgm:spPr/>
      <dgm:t>
        <a:bodyPr/>
        <a:lstStyle/>
        <a:p>
          <a:endParaRPr lang="en-US"/>
        </a:p>
      </dgm:t>
    </dgm:pt>
    <dgm:pt modelId="{73ADA478-0436-4507-B49F-5BB22E883BE9}" type="sibTrans" cxnId="{22D35338-38E2-4C4D-BC05-76EE2CCDAFC2}">
      <dgm:prSet/>
      <dgm:spPr/>
      <dgm:t>
        <a:bodyPr/>
        <a:lstStyle/>
        <a:p>
          <a:endParaRPr lang="en-US"/>
        </a:p>
      </dgm:t>
    </dgm:pt>
    <dgm:pt modelId="{379C944A-E5B0-4088-B936-1BA45D1B822D}">
      <dgm:prSet/>
      <dgm:spPr/>
      <dgm:t>
        <a:bodyPr/>
        <a:lstStyle/>
        <a:p>
          <a:r>
            <a:rPr lang="en-US"/>
            <a:t>View Other Products by this seller</a:t>
          </a:r>
        </a:p>
      </dgm:t>
    </dgm:pt>
    <dgm:pt modelId="{0A0FBE21-D203-4394-B8FC-C051BEF55153}" type="parTrans" cxnId="{A4DABCFE-4606-4DB3-B450-8748877A3454}">
      <dgm:prSet/>
      <dgm:spPr/>
      <dgm:t>
        <a:bodyPr/>
        <a:lstStyle/>
        <a:p>
          <a:endParaRPr lang="en-US"/>
        </a:p>
      </dgm:t>
    </dgm:pt>
    <dgm:pt modelId="{750FF843-8B2A-4F87-BC78-1DF6094E85E3}" type="sibTrans" cxnId="{A4DABCFE-4606-4DB3-B450-8748877A3454}">
      <dgm:prSet/>
      <dgm:spPr/>
      <dgm:t>
        <a:bodyPr/>
        <a:lstStyle/>
        <a:p>
          <a:endParaRPr lang="en-US"/>
        </a:p>
      </dgm:t>
    </dgm:pt>
    <dgm:pt modelId="{243DD447-E726-4175-B3AB-D50E54AD85AF}">
      <dgm:prSet/>
      <dgm:spPr/>
      <dgm:t>
        <a:bodyPr/>
        <a:lstStyle/>
        <a:p>
          <a:r>
            <a:rPr lang="en-US" dirty="0"/>
            <a:t>Status of a Product</a:t>
          </a:r>
        </a:p>
      </dgm:t>
    </dgm:pt>
    <dgm:pt modelId="{517BC874-13B8-4DA6-875B-7A346E0C5716}" type="parTrans" cxnId="{3BB1264C-AB4B-4758-AC39-82456973D6B1}">
      <dgm:prSet/>
      <dgm:spPr/>
      <dgm:t>
        <a:bodyPr/>
        <a:lstStyle/>
        <a:p>
          <a:endParaRPr lang="en-US"/>
        </a:p>
      </dgm:t>
    </dgm:pt>
    <dgm:pt modelId="{C596016C-DE34-4736-9922-7A44CE22DCEB}" type="sibTrans" cxnId="{3BB1264C-AB4B-4758-AC39-82456973D6B1}">
      <dgm:prSet/>
      <dgm:spPr/>
      <dgm:t>
        <a:bodyPr/>
        <a:lstStyle/>
        <a:p>
          <a:endParaRPr lang="en-US"/>
        </a:p>
      </dgm:t>
    </dgm:pt>
    <dgm:pt modelId="{98F98962-20F1-4A86-A07C-462F67632880}">
      <dgm:prSet/>
      <dgm:spPr/>
      <dgm:t>
        <a:bodyPr/>
        <a:lstStyle/>
        <a:p>
          <a:r>
            <a:rPr lang="en-US" dirty="0"/>
            <a:t>Renting products</a:t>
          </a:r>
        </a:p>
      </dgm:t>
    </dgm:pt>
    <dgm:pt modelId="{5A731E7E-BC73-445B-BF95-EB73558E298D}" type="parTrans" cxnId="{53ED59C9-3107-4773-B318-10BFF739E914}">
      <dgm:prSet/>
      <dgm:spPr/>
      <dgm:t>
        <a:bodyPr/>
        <a:lstStyle/>
        <a:p>
          <a:endParaRPr lang="en-IN"/>
        </a:p>
      </dgm:t>
    </dgm:pt>
    <dgm:pt modelId="{2972054E-F8FA-4BD8-BED5-F8B9395B3D84}" type="sibTrans" cxnId="{53ED59C9-3107-4773-B318-10BFF739E914}">
      <dgm:prSet/>
      <dgm:spPr/>
      <dgm:t>
        <a:bodyPr/>
        <a:lstStyle/>
        <a:p>
          <a:endParaRPr lang="en-IN"/>
        </a:p>
      </dgm:t>
    </dgm:pt>
    <dgm:pt modelId="{C2FB0BCB-3296-449F-902B-960C8A0D70F0}">
      <dgm:prSet/>
      <dgm:spPr/>
      <dgm:t>
        <a:bodyPr/>
        <a:lstStyle/>
        <a:p>
          <a:r>
            <a:rPr lang="en-IN"/>
            <a:t>Size prediction</a:t>
          </a:r>
          <a:endParaRPr lang="en-US" dirty="0"/>
        </a:p>
      </dgm:t>
    </dgm:pt>
    <dgm:pt modelId="{15C40002-AD60-426E-8DA0-204171E51CA6}" type="parTrans" cxnId="{100F31DE-5D4E-4F25-A02D-0F23566E2BF2}">
      <dgm:prSet/>
      <dgm:spPr/>
      <dgm:t>
        <a:bodyPr/>
        <a:lstStyle/>
        <a:p>
          <a:endParaRPr lang="en-IN"/>
        </a:p>
      </dgm:t>
    </dgm:pt>
    <dgm:pt modelId="{55C65DFA-EAE0-4122-8736-BFCBD7533D0B}" type="sibTrans" cxnId="{100F31DE-5D4E-4F25-A02D-0F23566E2BF2}">
      <dgm:prSet/>
      <dgm:spPr/>
      <dgm:t>
        <a:bodyPr/>
        <a:lstStyle/>
        <a:p>
          <a:endParaRPr lang="en-IN"/>
        </a:p>
      </dgm:t>
    </dgm:pt>
    <dgm:pt modelId="{66C0BA4E-2E6F-4531-ADEC-00D15C1C0756}" type="pres">
      <dgm:prSet presAssocID="{A542A91B-422D-495E-8C3A-1466C1789FF2}" presName="vert0" presStyleCnt="0">
        <dgm:presLayoutVars>
          <dgm:dir/>
          <dgm:animOne val="branch"/>
          <dgm:animLvl val="lvl"/>
        </dgm:presLayoutVars>
      </dgm:prSet>
      <dgm:spPr/>
    </dgm:pt>
    <dgm:pt modelId="{F5B799FE-559E-4B79-BDCE-F37C47294A49}" type="pres">
      <dgm:prSet presAssocID="{39DB608A-3FE2-41D2-AEF5-8C9250701F34}" presName="thickLine" presStyleLbl="alignNode1" presStyleIdx="0" presStyleCnt="8"/>
      <dgm:spPr/>
    </dgm:pt>
    <dgm:pt modelId="{ECCAAF3A-3E03-4BF4-9BD9-DD7D4ACBA359}" type="pres">
      <dgm:prSet presAssocID="{39DB608A-3FE2-41D2-AEF5-8C9250701F34}" presName="horz1" presStyleCnt="0"/>
      <dgm:spPr/>
    </dgm:pt>
    <dgm:pt modelId="{71E350AE-BF3F-4DCF-B476-BCF98D3CE1B5}" type="pres">
      <dgm:prSet presAssocID="{39DB608A-3FE2-41D2-AEF5-8C9250701F34}" presName="tx1" presStyleLbl="revTx" presStyleIdx="0" presStyleCnt="8"/>
      <dgm:spPr/>
    </dgm:pt>
    <dgm:pt modelId="{17EC615E-09C2-46EC-944B-0F26AF132A81}" type="pres">
      <dgm:prSet presAssocID="{39DB608A-3FE2-41D2-AEF5-8C9250701F34}" presName="vert1" presStyleCnt="0"/>
      <dgm:spPr/>
    </dgm:pt>
    <dgm:pt modelId="{61D3AED8-130A-4B6E-BCA3-FAAEA3B3A763}" type="pres">
      <dgm:prSet presAssocID="{9125171F-3C29-4983-A33E-99198F89D849}" presName="thickLine" presStyleLbl="alignNode1" presStyleIdx="1" presStyleCnt="8"/>
      <dgm:spPr/>
    </dgm:pt>
    <dgm:pt modelId="{AFA42978-290C-4738-8D59-AD63C5497933}" type="pres">
      <dgm:prSet presAssocID="{9125171F-3C29-4983-A33E-99198F89D849}" presName="horz1" presStyleCnt="0"/>
      <dgm:spPr/>
    </dgm:pt>
    <dgm:pt modelId="{D4D4FCE1-91A4-4AD6-BA42-093E2613B506}" type="pres">
      <dgm:prSet presAssocID="{9125171F-3C29-4983-A33E-99198F89D849}" presName="tx1" presStyleLbl="revTx" presStyleIdx="1" presStyleCnt="8"/>
      <dgm:spPr/>
    </dgm:pt>
    <dgm:pt modelId="{7D54F3FD-381F-4CDF-A925-79EF2AE7064A}" type="pres">
      <dgm:prSet presAssocID="{9125171F-3C29-4983-A33E-99198F89D849}" presName="vert1" presStyleCnt="0"/>
      <dgm:spPr/>
    </dgm:pt>
    <dgm:pt modelId="{5C2AD237-6538-4CC6-8746-3193C043FFBC}" type="pres">
      <dgm:prSet presAssocID="{30E9263F-83EA-4892-8089-3B74822ECCFA}" presName="thickLine" presStyleLbl="alignNode1" presStyleIdx="2" presStyleCnt="8"/>
      <dgm:spPr/>
    </dgm:pt>
    <dgm:pt modelId="{8D86E672-412D-4434-9A47-C7B9317B5BC7}" type="pres">
      <dgm:prSet presAssocID="{30E9263F-83EA-4892-8089-3B74822ECCFA}" presName="horz1" presStyleCnt="0"/>
      <dgm:spPr/>
    </dgm:pt>
    <dgm:pt modelId="{47869633-40E3-43BD-9944-0DE0C26CCAB3}" type="pres">
      <dgm:prSet presAssocID="{30E9263F-83EA-4892-8089-3B74822ECCFA}" presName="tx1" presStyleLbl="revTx" presStyleIdx="2" presStyleCnt="8"/>
      <dgm:spPr/>
    </dgm:pt>
    <dgm:pt modelId="{3E350181-B564-4F04-A358-D75D8D98BEF9}" type="pres">
      <dgm:prSet presAssocID="{30E9263F-83EA-4892-8089-3B74822ECCFA}" presName="vert1" presStyleCnt="0"/>
      <dgm:spPr/>
    </dgm:pt>
    <dgm:pt modelId="{9B062C66-C58A-4966-A176-430FC6918B41}" type="pres">
      <dgm:prSet presAssocID="{9CC7A6CF-48BF-44B7-AB58-F3D68C7DFA72}" presName="thickLine" presStyleLbl="alignNode1" presStyleIdx="3" presStyleCnt="8"/>
      <dgm:spPr/>
    </dgm:pt>
    <dgm:pt modelId="{7925B0D8-48D1-4B57-B611-E6CD8987EC8A}" type="pres">
      <dgm:prSet presAssocID="{9CC7A6CF-48BF-44B7-AB58-F3D68C7DFA72}" presName="horz1" presStyleCnt="0"/>
      <dgm:spPr/>
    </dgm:pt>
    <dgm:pt modelId="{C2445B9E-FC90-45BB-8AB1-5A68F7641EC5}" type="pres">
      <dgm:prSet presAssocID="{9CC7A6CF-48BF-44B7-AB58-F3D68C7DFA72}" presName="tx1" presStyleLbl="revTx" presStyleIdx="3" presStyleCnt="8"/>
      <dgm:spPr/>
    </dgm:pt>
    <dgm:pt modelId="{A79ED1F3-3DE7-4DB8-BA6B-B85CBE8E8FE6}" type="pres">
      <dgm:prSet presAssocID="{9CC7A6CF-48BF-44B7-AB58-F3D68C7DFA72}" presName="vert1" presStyleCnt="0"/>
      <dgm:spPr/>
    </dgm:pt>
    <dgm:pt modelId="{AB852D37-0EB7-4AD5-9D4C-AEF34DDF38A3}" type="pres">
      <dgm:prSet presAssocID="{379C944A-E5B0-4088-B936-1BA45D1B822D}" presName="thickLine" presStyleLbl="alignNode1" presStyleIdx="4" presStyleCnt="8"/>
      <dgm:spPr/>
    </dgm:pt>
    <dgm:pt modelId="{D466562F-A52B-4604-9EDB-E6FC995BCC2A}" type="pres">
      <dgm:prSet presAssocID="{379C944A-E5B0-4088-B936-1BA45D1B822D}" presName="horz1" presStyleCnt="0"/>
      <dgm:spPr/>
    </dgm:pt>
    <dgm:pt modelId="{C003B306-B96A-4C3E-A6B8-E03B2E558055}" type="pres">
      <dgm:prSet presAssocID="{379C944A-E5B0-4088-B936-1BA45D1B822D}" presName="tx1" presStyleLbl="revTx" presStyleIdx="4" presStyleCnt="8"/>
      <dgm:spPr/>
    </dgm:pt>
    <dgm:pt modelId="{CCFA4F60-F302-45F6-AB42-0457D6CF4437}" type="pres">
      <dgm:prSet presAssocID="{379C944A-E5B0-4088-B936-1BA45D1B822D}" presName="vert1" presStyleCnt="0"/>
      <dgm:spPr/>
    </dgm:pt>
    <dgm:pt modelId="{68F291C7-3202-4537-B758-94CD3A3F39BA}" type="pres">
      <dgm:prSet presAssocID="{243DD447-E726-4175-B3AB-D50E54AD85AF}" presName="thickLine" presStyleLbl="alignNode1" presStyleIdx="5" presStyleCnt="8"/>
      <dgm:spPr/>
    </dgm:pt>
    <dgm:pt modelId="{1F0D1FA0-3AC1-408D-9297-302F22286D7C}" type="pres">
      <dgm:prSet presAssocID="{243DD447-E726-4175-B3AB-D50E54AD85AF}" presName="horz1" presStyleCnt="0"/>
      <dgm:spPr/>
    </dgm:pt>
    <dgm:pt modelId="{52A30509-C200-4D3B-B240-B2DBF4C041A9}" type="pres">
      <dgm:prSet presAssocID="{243DD447-E726-4175-B3AB-D50E54AD85AF}" presName="tx1" presStyleLbl="revTx" presStyleIdx="5" presStyleCnt="8"/>
      <dgm:spPr/>
    </dgm:pt>
    <dgm:pt modelId="{5DF629A4-5C69-47F5-80CB-4644A7748A8D}" type="pres">
      <dgm:prSet presAssocID="{243DD447-E726-4175-B3AB-D50E54AD85AF}" presName="vert1" presStyleCnt="0"/>
      <dgm:spPr/>
    </dgm:pt>
    <dgm:pt modelId="{EF6D7B30-A427-4130-8AA0-F0F3213DF6CE}" type="pres">
      <dgm:prSet presAssocID="{98F98962-20F1-4A86-A07C-462F67632880}" presName="thickLine" presStyleLbl="alignNode1" presStyleIdx="6" presStyleCnt="8"/>
      <dgm:spPr/>
    </dgm:pt>
    <dgm:pt modelId="{1999F461-64F3-41CF-9538-D4F297A21D98}" type="pres">
      <dgm:prSet presAssocID="{98F98962-20F1-4A86-A07C-462F67632880}" presName="horz1" presStyleCnt="0"/>
      <dgm:spPr/>
    </dgm:pt>
    <dgm:pt modelId="{35EEB6FA-5976-41B5-8CA7-B9DABE547741}" type="pres">
      <dgm:prSet presAssocID="{98F98962-20F1-4A86-A07C-462F67632880}" presName="tx1" presStyleLbl="revTx" presStyleIdx="6" presStyleCnt="8"/>
      <dgm:spPr/>
    </dgm:pt>
    <dgm:pt modelId="{A8288949-D130-4A3B-8149-ECE29B8F1343}" type="pres">
      <dgm:prSet presAssocID="{98F98962-20F1-4A86-A07C-462F67632880}" presName="vert1" presStyleCnt="0"/>
      <dgm:spPr/>
    </dgm:pt>
    <dgm:pt modelId="{6DEA7174-FD0B-473C-BD77-4021640AC1C9}" type="pres">
      <dgm:prSet presAssocID="{C2FB0BCB-3296-449F-902B-960C8A0D70F0}" presName="thickLine" presStyleLbl="alignNode1" presStyleIdx="7" presStyleCnt="8"/>
      <dgm:spPr/>
    </dgm:pt>
    <dgm:pt modelId="{6088674C-BF3F-47CC-9F1C-A78D48F82FA7}" type="pres">
      <dgm:prSet presAssocID="{C2FB0BCB-3296-449F-902B-960C8A0D70F0}" presName="horz1" presStyleCnt="0"/>
      <dgm:spPr/>
    </dgm:pt>
    <dgm:pt modelId="{34C779CD-B852-49A6-B4B6-FCC614B5BDC3}" type="pres">
      <dgm:prSet presAssocID="{C2FB0BCB-3296-449F-902B-960C8A0D70F0}" presName="tx1" presStyleLbl="revTx" presStyleIdx="7" presStyleCnt="8"/>
      <dgm:spPr/>
    </dgm:pt>
    <dgm:pt modelId="{39ADE8D5-A562-4CB8-AE05-6B8D55C41098}" type="pres">
      <dgm:prSet presAssocID="{C2FB0BCB-3296-449F-902B-960C8A0D70F0}" presName="vert1" presStyleCnt="0"/>
      <dgm:spPr/>
    </dgm:pt>
  </dgm:ptLst>
  <dgm:cxnLst>
    <dgm:cxn modelId="{604E0605-811C-4228-9EE3-A715BE4DD3CB}" type="presOf" srcId="{9125171F-3C29-4983-A33E-99198F89D849}" destId="{D4D4FCE1-91A4-4AD6-BA42-093E2613B506}" srcOrd="0" destOrd="0" presId="urn:microsoft.com/office/officeart/2008/layout/LinedList"/>
    <dgm:cxn modelId="{6D22A636-C7E4-4334-ABEC-03012D358918}" type="presOf" srcId="{C2FB0BCB-3296-449F-902B-960C8A0D70F0}" destId="{34C779CD-B852-49A6-B4B6-FCC614B5BDC3}" srcOrd="0" destOrd="0" presId="urn:microsoft.com/office/officeart/2008/layout/LinedList"/>
    <dgm:cxn modelId="{22D35338-38E2-4C4D-BC05-76EE2CCDAFC2}" srcId="{A542A91B-422D-495E-8C3A-1466C1789FF2}" destId="{9CC7A6CF-48BF-44B7-AB58-F3D68C7DFA72}" srcOrd="3" destOrd="0" parTransId="{F2183058-0505-43B0-8649-3BF81DC141E5}" sibTransId="{73ADA478-0436-4507-B49F-5BB22E883BE9}"/>
    <dgm:cxn modelId="{AD415838-2792-4C19-8C1F-CCC9474CFD90}" srcId="{A542A91B-422D-495E-8C3A-1466C1789FF2}" destId="{39DB608A-3FE2-41D2-AEF5-8C9250701F34}" srcOrd="0" destOrd="0" parTransId="{45D804A6-17F2-4C5C-8BEF-23669585AA8A}" sibTransId="{E5BFD640-81C4-4897-B8FC-9C05E95153CC}"/>
    <dgm:cxn modelId="{85361167-B1C5-4CC9-A04B-2F9F41BFDF56}" type="presOf" srcId="{379C944A-E5B0-4088-B936-1BA45D1B822D}" destId="{C003B306-B96A-4C3E-A6B8-E03B2E558055}" srcOrd="0" destOrd="0" presId="urn:microsoft.com/office/officeart/2008/layout/LinedList"/>
    <dgm:cxn modelId="{3BB1264C-AB4B-4758-AC39-82456973D6B1}" srcId="{A542A91B-422D-495E-8C3A-1466C1789FF2}" destId="{243DD447-E726-4175-B3AB-D50E54AD85AF}" srcOrd="5" destOrd="0" parTransId="{517BC874-13B8-4DA6-875B-7A346E0C5716}" sibTransId="{C596016C-DE34-4736-9922-7A44CE22DCEB}"/>
    <dgm:cxn modelId="{445C5656-9120-43D8-B502-05B4698D83B0}" type="presOf" srcId="{98F98962-20F1-4A86-A07C-462F67632880}" destId="{35EEB6FA-5976-41B5-8CA7-B9DABE547741}" srcOrd="0" destOrd="0" presId="urn:microsoft.com/office/officeart/2008/layout/LinedList"/>
    <dgm:cxn modelId="{353E7257-7D1F-432A-9CC7-7F260CA446E8}" type="presOf" srcId="{243DD447-E726-4175-B3AB-D50E54AD85AF}" destId="{52A30509-C200-4D3B-B240-B2DBF4C041A9}" srcOrd="0" destOrd="0" presId="urn:microsoft.com/office/officeart/2008/layout/LinedList"/>
    <dgm:cxn modelId="{7ADF187C-87A8-4314-80E5-B6886B54ED7C}" type="presOf" srcId="{30E9263F-83EA-4892-8089-3B74822ECCFA}" destId="{47869633-40E3-43BD-9944-0DE0C26CCAB3}" srcOrd="0" destOrd="0" presId="urn:microsoft.com/office/officeart/2008/layout/LinedList"/>
    <dgm:cxn modelId="{52727B7D-26E0-4B4A-99F6-82E0C9F306C0}" srcId="{A542A91B-422D-495E-8C3A-1466C1789FF2}" destId="{30E9263F-83EA-4892-8089-3B74822ECCFA}" srcOrd="2" destOrd="0" parTransId="{3EF82651-44E9-419C-9EE4-F365634428CC}" sibTransId="{CEE125BA-5459-46DF-AA68-13A0B80ACBD2}"/>
    <dgm:cxn modelId="{2159F681-3435-4B84-88E6-6C03C7DCD3FA}" type="presOf" srcId="{A542A91B-422D-495E-8C3A-1466C1789FF2}" destId="{66C0BA4E-2E6F-4531-ADEC-00D15C1C0756}" srcOrd="0" destOrd="0" presId="urn:microsoft.com/office/officeart/2008/layout/LinedList"/>
    <dgm:cxn modelId="{F486B48D-AB42-417F-9E08-26A443ED9CBE}" srcId="{A542A91B-422D-495E-8C3A-1466C1789FF2}" destId="{9125171F-3C29-4983-A33E-99198F89D849}" srcOrd="1" destOrd="0" parTransId="{35B8ED49-DE53-4F09-ACDB-F867690936FD}" sibTransId="{38F4ACE0-80D3-4A41-ABF9-02E0CD656A25}"/>
    <dgm:cxn modelId="{9444D498-5ED7-4595-B141-6D5D009B8467}" type="presOf" srcId="{39DB608A-3FE2-41D2-AEF5-8C9250701F34}" destId="{71E350AE-BF3F-4DCF-B476-BCF98D3CE1B5}" srcOrd="0" destOrd="0" presId="urn:microsoft.com/office/officeart/2008/layout/LinedList"/>
    <dgm:cxn modelId="{460420AF-E12B-4B9F-872B-36487992BB96}" type="presOf" srcId="{9CC7A6CF-48BF-44B7-AB58-F3D68C7DFA72}" destId="{C2445B9E-FC90-45BB-8AB1-5A68F7641EC5}" srcOrd="0" destOrd="0" presId="urn:microsoft.com/office/officeart/2008/layout/LinedList"/>
    <dgm:cxn modelId="{53ED59C9-3107-4773-B318-10BFF739E914}" srcId="{A542A91B-422D-495E-8C3A-1466C1789FF2}" destId="{98F98962-20F1-4A86-A07C-462F67632880}" srcOrd="6" destOrd="0" parTransId="{5A731E7E-BC73-445B-BF95-EB73558E298D}" sibTransId="{2972054E-F8FA-4BD8-BED5-F8B9395B3D84}"/>
    <dgm:cxn modelId="{100F31DE-5D4E-4F25-A02D-0F23566E2BF2}" srcId="{A542A91B-422D-495E-8C3A-1466C1789FF2}" destId="{C2FB0BCB-3296-449F-902B-960C8A0D70F0}" srcOrd="7" destOrd="0" parTransId="{15C40002-AD60-426E-8DA0-204171E51CA6}" sibTransId="{55C65DFA-EAE0-4122-8736-BFCBD7533D0B}"/>
    <dgm:cxn modelId="{A4DABCFE-4606-4DB3-B450-8748877A3454}" srcId="{A542A91B-422D-495E-8C3A-1466C1789FF2}" destId="{379C944A-E5B0-4088-B936-1BA45D1B822D}" srcOrd="4" destOrd="0" parTransId="{0A0FBE21-D203-4394-B8FC-C051BEF55153}" sibTransId="{750FF843-8B2A-4F87-BC78-1DF6094E85E3}"/>
    <dgm:cxn modelId="{F688BB5F-800E-43CC-8B6F-47F6654408EE}" type="presParOf" srcId="{66C0BA4E-2E6F-4531-ADEC-00D15C1C0756}" destId="{F5B799FE-559E-4B79-BDCE-F37C47294A49}" srcOrd="0" destOrd="0" presId="urn:microsoft.com/office/officeart/2008/layout/LinedList"/>
    <dgm:cxn modelId="{BC378A97-B051-485E-BE6D-93616977AA74}" type="presParOf" srcId="{66C0BA4E-2E6F-4531-ADEC-00D15C1C0756}" destId="{ECCAAF3A-3E03-4BF4-9BD9-DD7D4ACBA359}" srcOrd="1" destOrd="0" presId="urn:microsoft.com/office/officeart/2008/layout/LinedList"/>
    <dgm:cxn modelId="{15FBD9DB-9FD7-4563-ABC9-5F3D5CD93BF3}" type="presParOf" srcId="{ECCAAF3A-3E03-4BF4-9BD9-DD7D4ACBA359}" destId="{71E350AE-BF3F-4DCF-B476-BCF98D3CE1B5}" srcOrd="0" destOrd="0" presId="urn:microsoft.com/office/officeart/2008/layout/LinedList"/>
    <dgm:cxn modelId="{A06AB3C1-8AD5-4FFF-9D61-4B66B4CF8C81}" type="presParOf" srcId="{ECCAAF3A-3E03-4BF4-9BD9-DD7D4ACBA359}" destId="{17EC615E-09C2-46EC-944B-0F26AF132A81}" srcOrd="1" destOrd="0" presId="urn:microsoft.com/office/officeart/2008/layout/LinedList"/>
    <dgm:cxn modelId="{4A563347-8007-44F1-B513-70BBA52ADB5F}" type="presParOf" srcId="{66C0BA4E-2E6F-4531-ADEC-00D15C1C0756}" destId="{61D3AED8-130A-4B6E-BCA3-FAAEA3B3A763}" srcOrd="2" destOrd="0" presId="urn:microsoft.com/office/officeart/2008/layout/LinedList"/>
    <dgm:cxn modelId="{992408E1-5755-46A3-BB8A-BCE215D02B98}" type="presParOf" srcId="{66C0BA4E-2E6F-4531-ADEC-00D15C1C0756}" destId="{AFA42978-290C-4738-8D59-AD63C5497933}" srcOrd="3" destOrd="0" presId="urn:microsoft.com/office/officeart/2008/layout/LinedList"/>
    <dgm:cxn modelId="{E9467400-FC1C-4A9A-B300-0AD6B73AC23D}" type="presParOf" srcId="{AFA42978-290C-4738-8D59-AD63C5497933}" destId="{D4D4FCE1-91A4-4AD6-BA42-093E2613B506}" srcOrd="0" destOrd="0" presId="urn:microsoft.com/office/officeart/2008/layout/LinedList"/>
    <dgm:cxn modelId="{823B8765-3018-4C98-88A5-2140A5433C65}" type="presParOf" srcId="{AFA42978-290C-4738-8D59-AD63C5497933}" destId="{7D54F3FD-381F-4CDF-A925-79EF2AE7064A}" srcOrd="1" destOrd="0" presId="urn:microsoft.com/office/officeart/2008/layout/LinedList"/>
    <dgm:cxn modelId="{C2EAEA45-4825-4AC8-B681-03D50F36E1DA}" type="presParOf" srcId="{66C0BA4E-2E6F-4531-ADEC-00D15C1C0756}" destId="{5C2AD237-6538-4CC6-8746-3193C043FFBC}" srcOrd="4" destOrd="0" presId="urn:microsoft.com/office/officeart/2008/layout/LinedList"/>
    <dgm:cxn modelId="{86FA042B-A2BA-4DE0-81FE-1EB6BC1A1B12}" type="presParOf" srcId="{66C0BA4E-2E6F-4531-ADEC-00D15C1C0756}" destId="{8D86E672-412D-4434-9A47-C7B9317B5BC7}" srcOrd="5" destOrd="0" presId="urn:microsoft.com/office/officeart/2008/layout/LinedList"/>
    <dgm:cxn modelId="{3DFBA008-24F8-46A8-9F87-EEB96597639A}" type="presParOf" srcId="{8D86E672-412D-4434-9A47-C7B9317B5BC7}" destId="{47869633-40E3-43BD-9944-0DE0C26CCAB3}" srcOrd="0" destOrd="0" presId="urn:microsoft.com/office/officeart/2008/layout/LinedList"/>
    <dgm:cxn modelId="{33171112-A599-4760-9F35-ED3D2DF1CAC4}" type="presParOf" srcId="{8D86E672-412D-4434-9A47-C7B9317B5BC7}" destId="{3E350181-B564-4F04-A358-D75D8D98BEF9}" srcOrd="1" destOrd="0" presId="urn:microsoft.com/office/officeart/2008/layout/LinedList"/>
    <dgm:cxn modelId="{B59E1E6D-7778-4EE5-AD1D-316C30A59318}" type="presParOf" srcId="{66C0BA4E-2E6F-4531-ADEC-00D15C1C0756}" destId="{9B062C66-C58A-4966-A176-430FC6918B41}" srcOrd="6" destOrd="0" presId="urn:microsoft.com/office/officeart/2008/layout/LinedList"/>
    <dgm:cxn modelId="{609FE3F8-4851-4B90-8D47-80F4B186E826}" type="presParOf" srcId="{66C0BA4E-2E6F-4531-ADEC-00D15C1C0756}" destId="{7925B0D8-48D1-4B57-B611-E6CD8987EC8A}" srcOrd="7" destOrd="0" presId="urn:microsoft.com/office/officeart/2008/layout/LinedList"/>
    <dgm:cxn modelId="{A338CA28-7F2E-4964-B940-0E428EB1315B}" type="presParOf" srcId="{7925B0D8-48D1-4B57-B611-E6CD8987EC8A}" destId="{C2445B9E-FC90-45BB-8AB1-5A68F7641EC5}" srcOrd="0" destOrd="0" presId="urn:microsoft.com/office/officeart/2008/layout/LinedList"/>
    <dgm:cxn modelId="{B867BC93-2E4B-46F9-80DD-234DD5518D66}" type="presParOf" srcId="{7925B0D8-48D1-4B57-B611-E6CD8987EC8A}" destId="{A79ED1F3-3DE7-4DB8-BA6B-B85CBE8E8FE6}" srcOrd="1" destOrd="0" presId="urn:microsoft.com/office/officeart/2008/layout/LinedList"/>
    <dgm:cxn modelId="{CBCFF29E-38A2-4B67-8F65-41E1B9DCBFFD}" type="presParOf" srcId="{66C0BA4E-2E6F-4531-ADEC-00D15C1C0756}" destId="{AB852D37-0EB7-4AD5-9D4C-AEF34DDF38A3}" srcOrd="8" destOrd="0" presId="urn:microsoft.com/office/officeart/2008/layout/LinedList"/>
    <dgm:cxn modelId="{A5BA591E-B6DB-4A9E-8FFD-D4F719122C6E}" type="presParOf" srcId="{66C0BA4E-2E6F-4531-ADEC-00D15C1C0756}" destId="{D466562F-A52B-4604-9EDB-E6FC995BCC2A}" srcOrd="9" destOrd="0" presId="urn:microsoft.com/office/officeart/2008/layout/LinedList"/>
    <dgm:cxn modelId="{AC67AB5D-1EEC-4C4D-A38A-5C912CD05DB9}" type="presParOf" srcId="{D466562F-A52B-4604-9EDB-E6FC995BCC2A}" destId="{C003B306-B96A-4C3E-A6B8-E03B2E558055}" srcOrd="0" destOrd="0" presId="urn:microsoft.com/office/officeart/2008/layout/LinedList"/>
    <dgm:cxn modelId="{7E00E742-1CC1-4FA9-A67D-2EE9E0A14643}" type="presParOf" srcId="{D466562F-A52B-4604-9EDB-E6FC995BCC2A}" destId="{CCFA4F60-F302-45F6-AB42-0457D6CF4437}" srcOrd="1" destOrd="0" presId="urn:microsoft.com/office/officeart/2008/layout/LinedList"/>
    <dgm:cxn modelId="{59B27009-EFF9-48E5-8003-CF84BB36697E}" type="presParOf" srcId="{66C0BA4E-2E6F-4531-ADEC-00D15C1C0756}" destId="{68F291C7-3202-4537-B758-94CD3A3F39BA}" srcOrd="10" destOrd="0" presId="urn:microsoft.com/office/officeart/2008/layout/LinedList"/>
    <dgm:cxn modelId="{3BBFDB2A-E7A2-4737-8E43-4BFF66D832F9}" type="presParOf" srcId="{66C0BA4E-2E6F-4531-ADEC-00D15C1C0756}" destId="{1F0D1FA0-3AC1-408D-9297-302F22286D7C}" srcOrd="11" destOrd="0" presId="urn:microsoft.com/office/officeart/2008/layout/LinedList"/>
    <dgm:cxn modelId="{EEC3BAF4-461A-4BDE-A03C-034CD9CE7979}" type="presParOf" srcId="{1F0D1FA0-3AC1-408D-9297-302F22286D7C}" destId="{52A30509-C200-4D3B-B240-B2DBF4C041A9}" srcOrd="0" destOrd="0" presId="urn:microsoft.com/office/officeart/2008/layout/LinedList"/>
    <dgm:cxn modelId="{3EA8E167-8B06-489C-A739-6DA21440D593}" type="presParOf" srcId="{1F0D1FA0-3AC1-408D-9297-302F22286D7C}" destId="{5DF629A4-5C69-47F5-80CB-4644A7748A8D}" srcOrd="1" destOrd="0" presId="urn:microsoft.com/office/officeart/2008/layout/LinedList"/>
    <dgm:cxn modelId="{6B431F62-C106-449C-B671-0AB2600389BA}" type="presParOf" srcId="{66C0BA4E-2E6F-4531-ADEC-00D15C1C0756}" destId="{EF6D7B30-A427-4130-8AA0-F0F3213DF6CE}" srcOrd="12" destOrd="0" presId="urn:microsoft.com/office/officeart/2008/layout/LinedList"/>
    <dgm:cxn modelId="{B6410F22-B5B9-49AD-B2B7-4B5DF23801B2}" type="presParOf" srcId="{66C0BA4E-2E6F-4531-ADEC-00D15C1C0756}" destId="{1999F461-64F3-41CF-9538-D4F297A21D98}" srcOrd="13" destOrd="0" presId="urn:microsoft.com/office/officeart/2008/layout/LinedList"/>
    <dgm:cxn modelId="{7817F2D8-B726-4A29-9D10-F0E46280FADE}" type="presParOf" srcId="{1999F461-64F3-41CF-9538-D4F297A21D98}" destId="{35EEB6FA-5976-41B5-8CA7-B9DABE547741}" srcOrd="0" destOrd="0" presId="urn:microsoft.com/office/officeart/2008/layout/LinedList"/>
    <dgm:cxn modelId="{E8C6A52A-302F-4BED-9845-49254A791648}" type="presParOf" srcId="{1999F461-64F3-41CF-9538-D4F297A21D98}" destId="{A8288949-D130-4A3B-8149-ECE29B8F1343}" srcOrd="1" destOrd="0" presId="urn:microsoft.com/office/officeart/2008/layout/LinedList"/>
    <dgm:cxn modelId="{E4D141F3-89CD-4EBB-9DE8-C001BAD161EE}" type="presParOf" srcId="{66C0BA4E-2E6F-4531-ADEC-00D15C1C0756}" destId="{6DEA7174-FD0B-473C-BD77-4021640AC1C9}" srcOrd="14" destOrd="0" presId="urn:microsoft.com/office/officeart/2008/layout/LinedList"/>
    <dgm:cxn modelId="{C7912392-98ED-44F5-9335-CD8F83E3D29F}" type="presParOf" srcId="{66C0BA4E-2E6F-4531-ADEC-00D15C1C0756}" destId="{6088674C-BF3F-47CC-9F1C-A78D48F82FA7}" srcOrd="15" destOrd="0" presId="urn:microsoft.com/office/officeart/2008/layout/LinedList"/>
    <dgm:cxn modelId="{81FE3E27-6348-40E3-B776-3CDEE25D5888}" type="presParOf" srcId="{6088674C-BF3F-47CC-9F1C-A78D48F82FA7}" destId="{34C779CD-B852-49A6-B4B6-FCC614B5BDC3}" srcOrd="0" destOrd="0" presId="urn:microsoft.com/office/officeart/2008/layout/LinedList"/>
    <dgm:cxn modelId="{707188AD-5A80-4025-9BC4-285081034A52}" type="presParOf" srcId="{6088674C-BF3F-47CC-9F1C-A78D48F82FA7}" destId="{39ADE8D5-A562-4CB8-AE05-6B8D55C4109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799FE-559E-4B79-BDCE-F37C47294A49}">
      <dsp:nvSpPr>
        <dsp:cNvPr id="0" name=""/>
        <dsp:cNvSpPr/>
      </dsp:nvSpPr>
      <dsp:spPr>
        <a:xfrm>
          <a:off x="0" y="0"/>
          <a:ext cx="5607050" cy="0"/>
        </a:xfrm>
        <a:prstGeom prst="line">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3000"/>
                <a:lumMod val="100000"/>
              </a:schemeClr>
            </a:gs>
            <a:gs pos="100000">
              <a:schemeClr val="accent5">
                <a:hueOff val="0"/>
                <a:satOff val="0"/>
                <a:lumOff val="0"/>
                <a:alphaOff val="0"/>
                <a:shade val="93000"/>
                <a:satMod val="110000"/>
                <a:lumMod val="99000"/>
              </a:schemeClr>
            </a:gs>
          </a:gsLst>
          <a:lin ang="5400000" scaled="0"/>
        </a:gradFill>
        <a:ln w="6350" cap="flat" cmpd="sng" algn="ctr">
          <a:solidFill>
            <a:schemeClr val="accent5">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71E350AE-BF3F-4DCF-B476-BCF98D3CE1B5}">
      <dsp:nvSpPr>
        <dsp:cNvPr id="0" name=""/>
        <dsp:cNvSpPr/>
      </dsp:nvSpPr>
      <dsp:spPr>
        <a:xfrm>
          <a:off x="0" y="0"/>
          <a:ext cx="5607050" cy="615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Search Product by Key word</a:t>
          </a:r>
        </a:p>
      </dsp:txBody>
      <dsp:txXfrm>
        <a:off x="0" y="0"/>
        <a:ext cx="5607050" cy="615949"/>
      </dsp:txXfrm>
    </dsp:sp>
    <dsp:sp modelId="{61D3AED8-130A-4B6E-BCA3-FAAEA3B3A763}">
      <dsp:nvSpPr>
        <dsp:cNvPr id="0" name=""/>
        <dsp:cNvSpPr/>
      </dsp:nvSpPr>
      <dsp:spPr>
        <a:xfrm>
          <a:off x="0" y="615949"/>
          <a:ext cx="5607050" cy="0"/>
        </a:xfrm>
        <a:prstGeom prst="line">
          <a:avLst/>
        </a:prstGeom>
        <a:gradFill rotWithShape="0">
          <a:gsLst>
            <a:gs pos="0">
              <a:schemeClr val="accent5">
                <a:hueOff val="-34268"/>
                <a:satOff val="-1271"/>
                <a:lumOff val="2017"/>
                <a:alphaOff val="0"/>
                <a:tint val="97000"/>
                <a:satMod val="100000"/>
                <a:lumMod val="102000"/>
              </a:schemeClr>
            </a:gs>
            <a:gs pos="50000">
              <a:schemeClr val="accent5">
                <a:hueOff val="-34268"/>
                <a:satOff val="-1271"/>
                <a:lumOff val="2017"/>
                <a:alphaOff val="0"/>
                <a:shade val="100000"/>
                <a:satMod val="103000"/>
                <a:lumMod val="100000"/>
              </a:schemeClr>
            </a:gs>
            <a:gs pos="100000">
              <a:schemeClr val="accent5">
                <a:hueOff val="-34268"/>
                <a:satOff val="-1271"/>
                <a:lumOff val="2017"/>
                <a:alphaOff val="0"/>
                <a:shade val="93000"/>
                <a:satMod val="110000"/>
                <a:lumMod val="99000"/>
              </a:schemeClr>
            </a:gs>
          </a:gsLst>
          <a:lin ang="5400000" scaled="0"/>
        </a:gradFill>
        <a:ln w="6350" cap="flat" cmpd="sng" algn="ctr">
          <a:solidFill>
            <a:schemeClr val="accent5">
              <a:hueOff val="-34268"/>
              <a:satOff val="-1271"/>
              <a:lumOff val="2017"/>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D4D4FCE1-91A4-4AD6-BA42-093E2613B506}">
      <dsp:nvSpPr>
        <dsp:cNvPr id="0" name=""/>
        <dsp:cNvSpPr/>
      </dsp:nvSpPr>
      <dsp:spPr>
        <a:xfrm>
          <a:off x="0" y="615949"/>
          <a:ext cx="5607050" cy="615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Cancel a Product</a:t>
          </a:r>
        </a:p>
      </dsp:txBody>
      <dsp:txXfrm>
        <a:off x="0" y="615949"/>
        <a:ext cx="5607050" cy="615949"/>
      </dsp:txXfrm>
    </dsp:sp>
    <dsp:sp modelId="{5C2AD237-6538-4CC6-8746-3193C043FFBC}">
      <dsp:nvSpPr>
        <dsp:cNvPr id="0" name=""/>
        <dsp:cNvSpPr/>
      </dsp:nvSpPr>
      <dsp:spPr>
        <a:xfrm>
          <a:off x="0" y="1231899"/>
          <a:ext cx="5607050" cy="0"/>
        </a:xfrm>
        <a:prstGeom prst="line">
          <a:avLst/>
        </a:prstGeom>
        <a:gradFill rotWithShape="0">
          <a:gsLst>
            <a:gs pos="0">
              <a:schemeClr val="accent5">
                <a:hueOff val="-68535"/>
                <a:satOff val="-2542"/>
                <a:lumOff val="4033"/>
                <a:alphaOff val="0"/>
                <a:tint val="97000"/>
                <a:satMod val="100000"/>
                <a:lumMod val="102000"/>
              </a:schemeClr>
            </a:gs>
            <a:gs pos="50000">
              <a:schemeClr val="accent5">
                <a:hueOff val="-68535"/>
                <a:satOff val="-2542"/>
                <a:lumOff val="4033"/>
                <a:alphaOff val="0"/>
                <a:shade val="100000"/>
                <a:satMod val="103000"/>
                <a:lumMod val="100000"/>
              </a:schemeClr>
            </a:gs>
            <a:gs pos="100000">
              <a:schemeClr val="accent5">
                <a:hueOff val="-68535"/>
                <a:satOff val="-2542"/>
                <a:lumOff val="4033"/>
                <a:alphaOff val="0"/>
                <a:shade val="93000"/>
                <a:satMod val="110000"/>
                <a:lumMod val="99000"/>
              </a:schemeClr>
            </a:gs>
          </a:gsLst>
          <a:lin ang="5400000" scaled="0"/>
        </a:gradFill>
        <a:ln w="6350" cap="flat" cmpd="sng" algn="ctr">
          <a:solidFill>
            <a:schemeClr val="accent5">
              <a:hueOff val="-68535"/>
              <a:satOff val="-2542"/>
              <a:lumOff val="4033"/>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47869633-40E3-43BD-9944-0DE0C26CCAB3}">
      <dsp:nvSpPr>
        <dsp:cNvPr id="0" name=""/>
        <dsp:cNvSpPr/>
      </dsp:nvSpPr>
      <dsp:spPr>
        <a:xfrm>
          <a:off x="0" y="1231899"/>
          <a:ext cx="5607050" cy="615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My Sales</a:t>
          </a:r>
        </a:p>
      </dsp:txBody>
      <dsp:txXfrm>
        <a:off x="0" y="1231899"/>
        <a:ext cx="5607050" cy="615949"/>
      </dsp:txXfrm>
    </dsp:sp>
    <dsp:sp modelId="{9B062C66-C58A-4966-A176-430FC6918B41}">
      <dsp:nvSpPr>
        <dsp:cNvPr id="0" name=""/>
        <dsp:cNvSpPr/>
      </dsp:nvSpPr>
      <dsp:spPr>
        <a:xfrm>
          <a:off x="0" y="1847849"/>
          <a:ext cx="5607050" cy="0"/>
        </a:xfrm>
        <a:prstGeom prst="line">
          <a:avLst/>
        </a:prstGeom>
        <a:gradFill rotWithShape="0">
          <a:gsLst>
            <a:gs pos="0">
              <a:schemeClr val="accent5">
                <a:hueOff val="-102803"/>
                <a:satOff val="-3813"/>
                <a:lumOff val="6050"/>
                <a:alphaOff val="0"/>
                <a:tint val="97000"/>
                <a:satMod val="100000"/>
                <a:lumMod val="102000"/>
              </a:schemeClr>
            </a:gs>
            <a:gs pos="50000">
              <a:schemeClr val="accent5">
                <a:hueOff val="-102803"/>
                <a:satOff val="-3813"/>
                <a:lumOff val="6050"/>
                <a:alphaOff val="0"/>
                <a:shade val="100000"/>
                <a:satMod val="103000"/>
                <a:lumMod val="100000"/>
              </a:schemeClr>
            </a:gs>
            <a:gs pos="100000">
              <a:schemeClr val="accent5">
                <a:hueOff val="-102803"/>
                <a:satOff val="-3813"/>
                <a:lumOff val="6050"/>
                <a:alphaOff val="0"/>
                <a:shade val="93000"/>
                <a:satMod val="110000"/>
                <a:lumMod val="99000"/>
              </a:schemeClr>
            </a:gs>
          </a:gsLst>
          <a:lin ang="5400000" scaled="0"/>
        </a:gradFill>
        <a:ln w="6350" cap="flat" cmpd="sng" algn="ctr">
          <a:solidFill>
            <a:schemeClr val="accent5">
              <a:hueOff val="-102803"/>
              <a:satOff val="-3813"/>
              <a:lumOff val="605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C2445B9E-FC90-45BB-8AB1-5A68F7641EC5}">
      <dsp:nvSpPr>
        <dsp:cNvPr id="0" name=""/>
        <dsp:cNvSpPr/>
      </dsp:nvSpPr>
      <dsp:spPr>
        <a:xfrm>
          <a:off x="0" y="1847849"/>
          <a:ext cx="5607050" cy="615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Search Customer Details By Name</a:t>
          </a:r>
        </a:p>
      </dsp:txBody>
      <dsp:txXfrm>
        <a:off x="0" y="1847849"/>
        <a:ext cx="5607050" cy="615949"/>
      </dsp:txXfrm>
    </dsp:sp>
    <dsp:sp modelId="{AB852D37-0EB7-4AD5-9D4C-AEF34DDF38A3}">
      <dsp:nvSpPr>
        <dsp:cNvPr id="0" name=""/>
        <dsp:cNvSpPr/>
      </dsp:nvSpPr>
      <dsp:spPr>
        <a:xfrm>
          <a:off x="0" y="2463799"/>
          <a:ext cx="5607050" cy="0"/>
        </a:xfrm>
        <a:prstGeom prst="line">
          <a:avLst/>
        </a:prstGeom>
        <a:gradFill rotWithShape="0">
          <a:gsLst>
            <a:gs pos="0">
              <a:schemeClr val="accent5">
                <a:hueOff val="-137070"/>
                <a:satOff val="-5084"/>
                <a:lumOff val="8067"/>
                <a:alphaOff val="0"/>
                <a:tint val="97000"/>
                <a:satMod val="100000"/>
                <a:lumMod val="102000"/>
              </a:schemeClr>
            </a:gs>
            <a:gs pos="50000">
              <a:schemeClr val="accent5">
                <a:hueOff val="-137070"/>
                <a:satOff val="-5084"/>
                <a:lumOff val="8067"/>
                <a:alphaOff val="0"/>
                <a:shade val="100000"/>
                <a:satMod val="103000"/>
                <a:lumMod val="100000"/>
              </a:schemeClr>
            </a:gs>
            <a:gs pos="100000">
              <a:schemeClr val="accent5">
                <a:hueOff val="-137070"/>
                <a:satOff val="-5084"/>
                <a:lumOff val="8067"/>
                <a:alphaOff val="0"/>
                <a:shade val="93000"/>
                <a:satMod val="110000"/>
                <a:lumMod val="99000"/>
              </a:schemeClr>
            </a:gs>
          </a:gsLst>
          <a:lin ang="5400000" scaled="0"/>
        </a:gradFill>
        <a:ln w="6350" cap="flat" cmpd="sng" algn="ctr">
          <a:solidFill>
            <a:schemeClr val="accent5">
              <a:hueOff val="-137070"/>
              <a:satOff val="-5084"/>
              <a:lumOff val="8067"/>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C003B306-B96A-4C3E-A6B8-E03B2E558055}">
      <dsp:nvSpPr>
        <dsp:cNvPr id="0" name=""/>
        <dsp:cNvSpPr/>
      </dsp:nvSpPr>
      <dsp:spPr>
        <a:xfrm>
          <a:off x="0" y="2463799"/>
          <a:ext cx="5607050" cy="615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View Other Products by this seller</a:t>
          </a:r>
        </a:p>
      </dsp:txBody>
      <dsp:txXfrm>
        <a:off x="0" y="2463799"/>
        <a:ext cx="5607050" cy="615949"/>
      </dsp:txXfrm>
    </dsp:sp>
    <dsp:sp modelId="{68F291C7-3202-4537-B758-94CD3A3F39BA}">
      <dsp:nvSpPr>
        <dsp:cNvPr id="0" name=""/>
        <dsp:cNvSpPr/>
      </dsp:nvSpPr>
      <dsp:spPr>
        <a:xfrm>
          <a:off x="0" y="3079749"/>
          <a:ext cx="5607050" cy="0"/>
        </a:xfrm>
        <a:prstGeom prst="line">
          <a:avLst/>
        </a:prstGeom>
        <a:gradFill rotWithShape="0">
          <a:gsLst>
            <a:gs pos="0">
              <a:schemeClr val="accent5">
                <a:hueOff val="-171338"/>
                <a:satOff val="-6355"/>
                <a:lumOff val="10084"/>
                <a:alphaOff val="0"/>
                <a:tint val="97000"/>
                <a:satMod val="100000"/>
                <a:lumMod val="102000"/>
              </a:schemeClr>
            </a:gs>
            <a:gs pos="50000">
              <a:schemeClr val="accent5">
                <a:hueOff val="-171338"/>
                <a:satOff val="-6355"/>
                <a:lumOff val="10084"/>
                <a:alphaOff val="0"/>
                <a:shade val="100000"/>
                <a:satMod val="103000"/>
                <a:lumMod val="100000"/>
              </a:schemeClr>
            </a:gs>
            <a:gs pos="100000">
              <a:schemeClr val="accent5">
                <a:hueOff val="-171338"/>
                <a:satOff val="-6355"/>
                <a:lumOff val="10084"/>
                <a:alphaOff val="0"/>
                <a:shade val="93000"/>
                <a:satMod val="110000"/>
                <a:lumMod val="99000"/>
              </a:schemeClr>
            </a:gs>
          </a:gsLst>
          <a:lin ang="5400000" scaled="0"/>
        </a:gradFill>
        <a:ln w="6350" cap="flat" cmpd="sng" algn="ctr">
          <a:solidFill>
            <a:schemeClr val="accent5">
              <a:hueOff val="-171338"/>
              <a:satOff val="-6355"/>
              <a:lumOff val="10084"/>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52A30509-C200-4D3B-B240-B2DBF4C041A9}">
      <dsp:nvSpPr>
        <dsp:cNvPr id="0" name=""/>
        <dsp:cNvSpPr/>
      </dsp:nvSpPr>
      <dsp:spPr>
        <a:xfrm>
          <a:off x="0" y="3079749"/>
          <a:ext cx="5607050" cy="615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Status of a Product</a:t>
          </a:r>
        </a:p>
      </dsp:txBody>
      <dsp:txXfrm>
        <a:off x="0" y="3079749"/>
        <a:ext cx="5607050" cy="615949"/>
      </dsp:txXfrm>
    </dsp:sp>
    <dsp:sp modelId="{EF6D7B30-A427-4130-8AA0-F0F3213DF6CE}">
      <dsp:nvSpPr>
        <dsp:cNvPr id="0" name=""/>
        <dsp:cNvSpPr/>
      </dsp:nvSpPr>
      <dsp:spPr>
        <a:xfrm>
          <a:off x="0" y="3695699"/>
          <a:ext cx="5607050" cy="0"/>
        </a:xfrm>
        <a:prstGeom prst="line">
          <a:avLst/>
        </a:prstGeom>
        <a:gradFill rotWithShape="0">
          <a:gsLst>
            <a:gs pos="0">
              <a:schemeClr val="accent5">
                <a:hueOff val="-205605"/>
                <a:satOff val="-7626"/>
                <a:lumOff val="12100"/>
                <a:alphaOff val="0"/>
                <a:tint val="97000"/>
                <a:satMod val="100000"/>
                <a:lumMod val="102000"/>
              </a:schemeClr>
            </a:gs>
            <a:gs pos="50000">
              <a:schemeClr val="accent5">
                <a:hueOff val="-205605"/>
                <a:satOff val="-7626"/>
                <a:lumOff val="12100"/>
                <a:alphaOff val="0"/>
                <a:shade val="100000"/>
                <a:satMod val="103000"/>
                <a:lumMod val="100000"/>
              </a:schemeClr>
            </a:gs>
            <a:gs pos="100000">
              <a:schemeClr val="accent5">
                <a:hueOff val="-205605"/>
                <a:satOff val="-7626"/>
                <a:lumOff val="12100"/>
                <a:alphaOff val="0"/>
                <a:shade val="93000"/>
                <a:satMod val="110000"/>
                <a:lumMod val="99000"/>
              </a:schemeClr>
            </a:gs>
          </a:gsLst>
          <a:lin ang="5400000" scaled="0"/>
        </a:gradFill>
        <a:ln w="6350" cap="flat" cmpd="sng" algn="ctr">
          <a:solidFill>
            <a:schemeClr val="accent5">
              <a:hueOff val="-205605"/>
              <a:satOff val="-7626"/>
              <a:lumOff val="1210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35EEB6FA-5976-41B5-8CA7-B9DABE547741}">
      <dsp:nvSpPr>
        <dsp:cNvPr id="0" name=""/>
        <dsp:cNvSpPr/>
      </dsp:nvSpPr>
      <dsp:spPr>
        <a:xfrm>
          <a:off x="0" y="3695699"/>
          <a:ext cx="5607050" cy="615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Renting products</a:t>
          </a:r>
        </a:p>
      </dsp:txBody>
      <dsp:txXfrm>
        <a:off x="0" y="3695699"/>
        <a:ext cx="5607050" cy="615949"/>
      </dsp:txXfrm>
    </dsp:sp>
    <dsp:sp modelId="{6DEA7174-FD0B-473C-BD77-4021640AC1C9}">
      <dsp:nvSpPr>
        <dsp:cNvPr id="0" name=""/>
        <dsp:cNvSpPr/>
      </dsp:nvSpPr>
      <dsp:spPr>
        <a:xfrm>
          <a:off x="0" y="4311649"/>
          <a:ext cx="5607050" cy="0"/>
        </a:xfrm>
        <a:prstGeom prst="line">
          <a:avLst/>
        </a:prstGeom>
        <a:gradFill rotWithShape="0">
          <a:gsLst>
            <a:gs pos="0">
              <a:schemeClr val="accent5">
                <a:hueOff val="-239873"/>
                <a:satOff val="-8897"/>
                <a:lumOff val="14117"/>
                <a:alphaOff val="0"/>
                <a:tint val="97000"/>
                <a:satMod val="100000"/>
                <a:lumMod val="102000"/>
              </a:schemeClr>
            </a:gs>
            <a:gs pos="50000">
              <a:schemeClr val="accent5">
                <a:hueOff val="-239873"/>
                <a:satOff val="-8897"/>
                <a:lumOff val="14117"/>
                <a:alphaOff val="0"/>
                <a:shade val="100000"/>
                <a:satMod val="103000"/>
                <a:lumMod val="100000"/>
              </a:schemeClr>
            </a:gs>
            <a:gs pos="100000">
              <a:schemeClr val="accent5">
                <a:hueOff val="-239873"/>
                <a:satOff val="-8897"/>
                <a:lumOff val="14117"/>
                <a:alphaOff val="0"/>
                <a:shade val="93000"/>
                <a:satMod val="110000"/>
                <a:lumMod val="99000"/>
              </a:schemeClr>
            </a:gs>
          </a:gsLst>
          <a:lin ang="5400000" scaled="0"/>
        </a:gradFill>
        <a:ln w="6350" cap="flat" cmpd="sng" algn="ctr">
          <a:solidFill>
            <a:schemeClr val="accent5">
              <a:hueOff val="-239873"/>
              <a:satOff val="-8897"/>
              <a:lumOff val="14117"/>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34C779CD-B852-49A6-B4B6-FCC614B5BDC3}">
      <dsp:nvSpPr>
        <dsp:cNvPr id="0" name=""/>
        <dsp:cNvSpPr/>
      </dsp:nvSpPr>
      <dsp:spPr>
        <a:xfrm>
          <a:off x="0" y="4311649"/>
          <a:ext cx="5607050" cy="615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IN" sz="2900" kern="1200"/>
            <a:t>Size prediction</a:t>
          </a:r>
          <a:endParaRPr lang="en-US" sz="2900" kern="1200" dirty="0"/>
        </a:p>
      </dsp:txBody>
      <dsp:txXfrm>
        <a:off x="0" y="4311649"/>
        <a:ext cx="5607050" cy="61594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B81683C-AB73-46FB-8810-9B1A6D1B5796}" type="datetimeFigureOut">
              <a:rPr lang="en-IN" smtClean="0"/>
              <a:t>28-05-2022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5A5D153-8C04-4F24-92B6-B8BEF4EAB611}" type="slidenum">
              <a:rPr lang="en-IN" smtClean="0"/>
              <a:t>‹#›</a:t>
            </a:fld>
            <a:endParaRPr lang="en-IN"/>
          </a:p>
        </p:txBody>
      </p:sp>
    </p:spTree>
    <p:extLst>
      <p:ext uri="{BB962C8B-B14F-4D97-AF65-F5344CB8AC3E}">
        <p14:creationId xmlns:p14="http://schemas.microsoft.com/office/powerpoint/2010/main" val="26787020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81683C-AB73-46FB-8810-9B1A6D1B5796}" type="datetimeFigureOut">
              <a:rPr lang="en-IN" smtClean="0"/>
              <a:t>28-05-2022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A5D153-8C04-4F24-92B6-B8BEF4EAB611}" type="slidenum">
              <a:rPr lang="en-IN" smtClean="0"/>
              <a:t>‹#›</a:t>
            </a:fld>
            <a:endParaRPr lang="en-IN"/>
          </a:p>
        </p:txBody>
      </p:sp>
    </p:spTree>
    <p:extLst>
      <p:ext uri="{BB962C8B-B14F-4D97-AF65-F5344CB8AC3E}">
        <p14:creationId xmlns:p14="http://schemas.microsoft.com/office/powerpoint/2010/main" val="2994444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81683C-AB73-46FB-8810-9B1A6D1B5796}" type="datetimeFigureOut">
              <a:rPr lang="en-IN" smtClean="0"/>
              <a:t>28-05-2022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5A5D153-8C04-4F24-92B6-B8BEF4EAB611}" type="slidenum">
              <a:rPr lang="en-IN" smtClean="0"/>
              <a:t>‹#›</a:t>
            </a:fld>
            <a:endParaRPr lang="en-IN"/>
          </a:p>
        </p:txBody>
      </p:sp>
    </p:spTree>
    <p:extLst>
      <p:ext uri="{BB962C8B-B14F-4D97-AF65-F5344CB8AC3E}">
        <p14:creationId xmlns:p14="http://schemas.microsoft.com/office/powerpoint/2010/main" val="1451428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81683C-AB73-46FB-8810-9B1A6D1B5796}" type="datetimeFigureOut">
              <a:rPr lang="en-IN" smtClean="0"/>
              <a:t>28-05-2022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5A5D153-8C04-4F24-92B6-B8BEF4EAB611}" type="slidenum">
              <a:rPr lang="en-IN" smtClean="0"/>
              <a:t>‹#›</a:t>
            </a:fld>
            <a:endParaRPr lang="en-IN"/>
          </a:p>
        </p:txBody>
      </p:sp>
    </p:spTree>
    <p:extLst>
      <p:ext uri="{BB962C8B-B14F-4D97-AF65-F5344CB8AC3E}">
        <p14:creationId xmlns:p14="http://schemas.microsoft.com/office/powerpoint/2010/main" val="868095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B81683C-AB73-46FB-8810-9B1A6D1B5796}" type="datetimeFigureOut">
              <a:rPr lang="en-IN" smtClean="0"/>
              <a:t>28-05-2022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5A5D153-8C04-4F24-92B6-B8BEF4EAB611}" type="slidenum">
              <a:rPr lang="en-IN" smtClean="0"/>
              <a:t>‹#›</a:t>
            </a:fld>
            <a:endParaRPr lang="en-IN"/>
          </a:p>
        </p:txBody>
      </p:sp>
    </p:spTree>
    <p:extLst>
      <p:ext uri="{BB962C8B-B14F-4D97-AF65-F5344CB8AC3E}">
        <p14:creationId xmlns:p14="http://schemas.microsoft.com/office/powerpoint/2010/main" val="63682460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B81683C-AB73-46FB-8810-9B1A6D1B5796}" type="datetimeFigureOut">
              <a:rPr lang="en-IN" smtClean="0"/>
              <a:t>28-05-2022</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F5A5D153-8C04-4F24-92B6-B8BEF4EAB611}" type="slidenum">
              <a:rPr lang="en-IN" smtClean="0"/>
              <a:t>‹#›</a:t>
            </a:fld>
            <a:endParaRPr lang="en-IN"/>
          </a:p>
        </p:txBody>
      </p:sp>
    </p:spTree>
    <p:extLst>
      <p:ext uri="{BB962C8B-B14F-4D97-AF65-F5344CB8AC3E}">
        <p14:creationId xmlns:p14="http://schemas.microsoft.com/office/powerpoint/2010/main" val="3818534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B81683C-AB73-46FB-8810-9B1A6D1B5796}" type="datetimeFigureOut">
              <a:rPr lang="en-IN" smtClean="0"/>
              <a:t>28-05-2022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5A5D153-8C04-4F24-92B6-B8BEF4EAB611}"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31083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B81683C-AB73-46FB-8810-9B1A6D1B5796}" type="datetimeFigureOut">
              <a:rPr lang="en-IN" smtClean="0"/>
              <a:t>28-05-2022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5A5D153-8C04-4F24-92B6-B8BEF4EAB611}" type="slidenum">
              <a:rPr lang="en-IN" smtClean="0"/>
              <a:t>‹#›</a:t>
            </a:fld>
            <a:endParaRPr lang="en-IN"/>
          </a:p>
        </p:txBody>
      </p:sp>
    </p:spTree>
    <p:extLst>
      <p:ext uri="{BB962C8B-B14F-4D97-AF65-F5344CB8AC3E}">
        <p14:creationId xmlns:p14="http://schemas.microsoft.com/office/powerpoint/2010/main" val="3965876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81683C-AB73-46FB-8810-9B1A6D1B5796}" type="datetimeFigureOut">
              <a:rPr lang="en-IN" smtClean="0"/>
              <a:t>28-05-2022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5A5D153-8C04-4F24-92B6-B8BEF4EAB611}" type="slidenum">
              <a:rPr lang="en-IN" smtClean="0"/>
              <a:t>‹#›</a:t>
            </a:fld>
            <a:endParaRPr lang="en-IN"/>
          </a:p>
        </p:txBody>
      </p:sp>
    </p:spTree>
    <p:extLst>
      <p:ext uri="{BB962C8B-B14F-4D97-AF65-F5344CB8AC3E}">
        <p14:creationId xmlns:p14="http://schemas.microsoft.com/office/powerpoint/2010/main" val="1391439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7B81683C-AB73-46FB-8810-9B1A6D1B5796}" type="datetimeFigureOut">
              <a:rPr lang="en-IN" smtClean="0"/>
              <a:t>28-05-2022</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F5A5D153-8C04-4F24-92B6-B8BEF4EAB611}" type="slidenum">
              <a:rPr lang="en-IN" smtClean="0"/>
              <a:t>‹#›</a:t>
            </a:fld>
            <a:endParaRPr lang="en-IN"/>
          </a:p>
        </p:txBody>
      </p:sp>
    </p:spTree>
    <p:extLst>
      <p:ext uri="{BB962C8B-B14F-4D97-AF65-F5344CB8AC3E}">
        <p14:creationId xmlns:p14="http://schemas.microsoft.com/office/powerpoint/2010/main" val="2582855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7B81683C-AB73-46FB-8810-9B1A6D1B5796}" type="datetimeFigureOut">
              <a:rPr lang="en-IN" smtClean="0"/>
              <a:t>28-05-2022</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F5A5D153-8C04-4F24-92B6-B8BEF4EAB611}" type="slidenum">
              <a:rPr lang="en-IN" smtClean="0"/>
              <a:t>‹#›</a:t>
            </a:fld>
            <a:endParaRPr lang="en-IN"/>
          </a:p>
        </p:txBody>
      </p:sp>
    </p:spTree>
    <p:extLst>
      <p:ext uri="{BB962C8B-B14F-4D97-AF65-F5344CB8AC3E}">
        <p14:creationId xmlns:p14="http://schemas.microsoft.com/office/powerpoint/2010/main" val="418904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B81683C-AB73-46FB-8810-9B1A6D1B5796}" type="datetimeFigureOut">
              <a:rPr lang="en-IN" smtClean="0"/>
              <a:t>28-05-2022</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F5A5D153-8C04-4F24-92B6-B8BEF4EAB611}" type="slidenum">
              <a:rPr lang="en-IN" smtClean="0"/>
              <a:t>‹#›</a:t>
            </a:fld>
            <a:endParaRPr lang="en-IN"/>
          </a:p>
        </p:txBody>
      </p:sp>
    </p:spTree>
    <p:extLst>
      <p:ext uri="{BB962C8B-B14F-4D97-AF65-F5344CB8AC3E}">
        <p14:creationId xmlns:p14="http://schemas.microsoft.com/office/powerpoint/2010/main" val="29918292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ieeexplore.ieee.org/document/5571623" TargetMode="External"/><Relationship Id="rId3" Type="http://schemas.openxmlformats.org/officeDocument/2006/relationships/hyperlink" Target="https://www.sih.gov.in/sih2020PS" TargetMode="External"/><Relationship Id="rId7" Type="http://schemas.openxmlformats.org/officeDocument/2006/relationships/hyperlink" Target="https://ieeexplore-ieee-org-vce.knimbus.com/document/6836757" TargetMode="External"/><Relationship Id="rId2" Type="http://schemas.openxmlformats.org/officeDocument/2006/relationships/hyperlink" Target="https://www.php.net/docs.php" TargetMode="External"/><Relationship Id="rId1" Type="http://schemas.openxmlformats.org/officeDocument/2006/relationships/slideLayout" Target="../slideLayouts/slideLayout1.xml"/><Relationship Id="rId6" Type="http://schemas.openxmlformats.org/officeDocument/2006/relationships/hyperlink" Target="https://ieeexplore-ieee-org-vce.knimbus.com/document/7941952" TargetMode="External"/><Relationship Id="rId5" Type="http://schemas.openxmlformats.org/officeDocument/2006/relationships/hyperlink" Target="http://asp.net/ajax" TargetMode="External"/><Relationship Id="rId4" Type="http://schemas.openxmlformats.org/officeDocument/2006/relationships/hyperlink" Target="http://www.newegg.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FD4B7-AC5C-42CC-A409-808141116B94}"/>
              </a:ext>
            </a:extLst>
          </p:cNvPr>
          <p:cNvSpPr>
            <a:spLocks noGrp="1"/>
          </p:cNvSpPr>
          <p:nvPr>
            <p:ph type="ctrTitle"/>
          </p:nvPr>
        </p:nvSpPr>
        <p:spPr/>
        <p:txBody>
          <a:bodyPr/>
          <a:lstStyle/>
          <a:p>
            <a:r>
              <a:rPr lang="en-US" dirty="0" err="1"/>
              <a:t>ReShop&amp;Rent</a:t>
            </a:r>
            <a:r>
              <a:rPr lang="en-US" dirty="0"/>
              <a:t>- Team 16</a:t>
            </a:r>
            <a:endParaRPr lang="en-IN" dirty="0"/>
          </a:p>
        </p:txBody>
      </p:sp>
      <p:sp>
        <p:nvSpPr>
          <p:cNvPr id="3" name="Subtitle 2">
            <a:extLst>
              <a:ext uri="{FF2B5EF4-FFF2-40B4-BE49-F238E27FC236}">
                <a16:creationId xmlns:a16="http://schemas.microsoft.com/office/drawing/2014/main" id="{4B1B4D4D-B6BD-4F12-9BD6-B23CB6799200}"/>
              </a:ext>
            </a:extLst>
          </p:cNvPr>
          <p:cNvSpPr>
            <a:spLocks noGrp="1"/>
          </p:cNvSpPr>
          <p:nvPr>
            <p:ph type="subTitle" idx="1"/>
          </p:nvPr>
        </p:nvSpPr>
        <p:spPr/>
        <p:txBody>
          <a:bodyPr>
            <a:normAutofit lnSpcReduction="10000"/>
          </a:bodyPr>
          <a:lstStyle/>
          <a:p>
            <a:pPr marL="342900" indent="-342900">
              <a:buFontTx/>
              <a:buChar char="-"/>
            </a:pPr>
            <a:r>
              <a:rPr lang="en-US" dirty="0"/>
              <a:t>D. Prajwal Reddy 1602-19-737-086</a:t>
            </a:r>
          </a:p>
          <a:p>
            <a:pPr marL="342900" indent="-342900">
              <a:buFontTx/>
              <a:buChar char="-"/>
            </a:pPr>
            <a:r>
              <a:rPr lang="en-US" dirty="0"/>
              <a:t>- B. Rahul 1602-19-737-087</a:t>
            </a:r>
          </a:p>
          <a:p>
            <a:pPr marL="342900" indent="-342900">
              <a:buFontTx/>
              <a:buChar char="-"/>
            </a:pPr>
            <a:r>
              <a:rPr lang="en-US" dirty="0"/>
              <a:t>- J. </a:t>
            </a:r>
            <a:r>
              <a:rPr lang="en-US" dirty="0" err="1"/>
              <a:t>Pranavi</a:t>
            </a:r>
            <a:r>
              <a:rPr lang="en-US" dirty="0"/>
              <a:t> 1602-19-737-184</a:t>
            </a:r>
            <a:endParaRPr lang="en-IN" dirty="0"/>
          </a:p>
        </p:txBody>
      </p:sp>
    </p:spTree>
    <p:extLst>
      <p:ext uri="{BB962C8B-B14F-4D97-AF65-F5344CB8AC3E}">
        <p14:creationId xmlns:p14="http://schemas.microsoft.com/office/powerpoint/2010/main" val="340094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4D896-318D-CD59-CDFE-C0B4094EFFA5}"/>
              </a:ext>
            </a:extLst>
          </p:cNvPr>
          <p:cNvSpPr>
            <a:spLocks noGrp="1"/>
          </p:cNvSpPr>
          <p:nvPr>
            <p:ph type="title"/>
          </p:nvPr>
        </p:nvSpPr>
        <p:spPr/>
        <p:txBody>
          <a:bodyPr/>
          <a:lstStyle/>
          <a:p>
            <a:r>
              <a:rPr lang="en-US" dirty="0"/>
              <a:t>OUTPUTS</a:t>
            </a:r>
            <a:endParaRPr lang="en-IN" dirty="0"/>
          </a:p>
        </p:txBody>
      </p:sp>
      <p:pic>
        <p:nvPicPr>
          <p:cNvPr id="14" name="Content Placeholder 13">
            <a:extLst>
              <a:ext uri="{FF2B5EF4-FFF2-40B4-BE49-F238E27FC236}">
                <a16:creationId xmlns:a16="http://schemas.microsoft.com/office/drawing/2014/main" id="{0CA0C0B9-3D57-7098-3D4E-BDF5DD954E90}"/>
              </a:ext>
            </a:extLst>
          </p:cNvPr>
          <p:cNvPicPr>
            <a:picLocks noGrp="1" noChangeAspect="1"/>
          </p:cNvPicPr>
          <p:nvPr>
            <p:ph sz="half" idx="1"/>
          </p:nvPr>
        </p:nvPicPr>
        <p:blipFill>
          <a:blip r:embed="rId2"/>
          <a:stretch>
            <a:fillRect/>
          </a:stretch>
        </p:blipFill>
        <p:spPr>
          <a:xfrm>
            <a:off x="120356" y="2332653"/>
            <a:ext cx="5732757" cy="3816220"/>
          </a:xfrm>
        </p:spPr>
      </p:pic>
      <p:pic>
        <p:nvPicPr>
          <p:cNvPr id="16" name="Content Placeholder 15">
            <a:extLst>
              <a:ext uri="{FF2B5EF4-FFF2-40B4-BE49-F238E27FC236}">
                <a16:creationId xmlns:a16="http://schemas.microsoft.com/office/drawing/2014/main" id="{9433A96E-06A4-0862-2C4F-4C605CA56DAF}"/>
              </a:ext>
            </a:extLst>
          </p:cNvPr>
          <p:cNvPicPr>
            <a:picLocks noGrp="1" noChangeAspect="1"/>
          </p:cNvPicPr>
          <p:nvPr>
            <p:ph sz="half" idx="2"/>
          </p:nvPr>
        </p:nvPicPr>
        <p:blipFill>
          <a:blip r:embed="rId3"/>
          <a:stretch>
            <a:fillRect/>
          </a:stretch>
        </p:blipFill>
        <p:spPr>
          <a:xfrm>
            <a:off x="5928341" y="2338250"/>
            <a:ext cx="5996335" cy="3875938"/>
          </a:xfrm>
        </p:spPr>
      </p:pic>
    </p:spTree>
    <p:extLst>
      <p:ext uri="{BB962C8B-B14F-4D97-AF65-F5344CB8AC3E}">
        <p14:creationId xmlns:p14="http://schemas.microsoft.com/office/powerpoint/2010/main" val="1012566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4D896-318D-CD59-CDFE-C0B4094EFFA5}"/>
              </a:ext>
            </a:extLst>
          </p:cNvPr>
          <p:cNvSpPr>
            <a:spLocks noGrp="1"/>
          </p:cNvSpPr>
          <p:nvPr>
            <p:ph type="title"/>
          </p:nvPr>
        </p:nvSpPr>
        <p:spPr/>
        <p:txBody>
          <a:bodyPr/>
          <a:lstStyle/>
          <a:p>
            <a:r>
              <a:rPr lang="en-US" dirty="0"/>
              <a:t>OUTPUTS</a:t>
            </a:r>
            <a:endParaRPr lang="en-IN" dirty="0"/>
          </a:p>
        </p:txBody>
      </p:sp>
      <p:pic>
        <p:nvPicPr>
          <p:cNvPr id="10" name="Content Placeholder 9">
            <a:extLst>
              <a:ext uri="{FF2B5EF4-FFF2-40B4-BE49-F238E27FC236}">
                <a16:creationId xmlns:a16="http://schemas.microsoft.com/office/drawing/2014/main" id="{FF253D8E-2752-3EAB-EB1B-6E38FC66777C}"/>
              </a:ext>
            </a:extLst>
          </p:cNvPr>
          <p:cNvPicPr>
            <a:picLocks noGrp="1" noChangeAspect="1"/>
          </p:cNvPicPr>
          <p:nvPr>
            <p:ph sz="half" idx="1"/>
          </p:nvPr>
        </p:nvPicPr>
        <p:blipFill>
          <a:blip r:embed="rId2"/>
          <a:stretch>
            <a:fillRect/>
          </a:stretch>
        </p:blipFill>
        <p:spPr>
          <a:xfrm>
            <a:off x="507212" y="2528596"/>
            <a:ext cx="5392049" cy="2789853"/>
          </a:xfrm>
        </p:spPr>
      </p:pic>
      <p:pic>
        <p:nvPicPr>
          <p:cNvPr id="14" name="Content Placeholder 13">
            <a:extLst>
              <a:ext uri="{FF2B5EF4-FFF2-40B4-BE49-F238E27FC236}">
                <a16:creationId xmlns:a16="http://schemas.microsoft.com/office/drawing/2014/main" id="{6AEA7599-48AF-5998-0638-420ED89B454A}"/>
              </a:ext>
            </a:extLst>
          </p:cNvPr>
          <p:cNvPicPr>
            <a:picLocks noGrp="1" noChangeAspect="1"/>
          </p:cNvPicPr>
          <p:nvPr>
            <p:ph sz="half" idx="2"/>
          </p:nvPr>
        </p:nvPicPr>
        <p:blipFill>
          <a:blip r:embed="rId3"/>
          <a:stretch>
            <a:fillRect/>
          </a:stretch>
        </p:blipFill>
        <p:spPr>
          <a:xfrm>
            <a:off x="6338888" y="2855166"/>
            <a:ext cx="5430061" cy="3038141"/>
          </a:xfrm>
        </p:spPr>
      </p:pic>
    </p:spTree>
    <p:extLst>
      <p:ext uri="{BB962C8B-B14F-4D97-AF65-F5344CB8AC3E}">
        <p14:creationId xmlns:p14="http://schemas.microsoft.com/office/powerpoint/2010/main" val="1190538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4D896-318D-CD59-CDFE-C0B4094EFFA5}"/>
              </a:ext>
            </a:extLst>
          </p:cNvPr>
          <p:cNvSpPr>
            <a:spLocks noGrp="1"/>
          </p:cNvSpPr>
          <p:nvPr>
            <p:ph type="title"/>
          </p:nvPr>
        </p:nvSpPr>
        <p:spPr/>
        <p:txBody>
          <a:bodyPr/>
          <a:lstStyle/>
          <a:p>
            <a:r>
              <a:rPr lang="en-US" dirty="0"/>
              <a:t>OUTPUTS</a:t>
            </a:r>
            <a:endParaRPr lang="en-IN" dirty="0"/>
          </a:p>
        </p:txBody>
      </p:sp>
      <p:pic>
        <p:nvPicPr>
          <p:cNvPr id="10" name="Content Placeholder 9">
            <a:extLst>
              <a:ext uri="{FF2B5EF4-FFF2-40B4-BE49-F238E27FC236}">
                <a16:creationId xmlns:a16="http://schemas.microsoft.com/office/drawing/2014/main" id="{870CE22D-99C9-39D1-90E9-D2D902C17E54}"/>
              </a:ext>
            </a:extLst>
          </p:cNvPr>
          <p:cNvPicPr>
            <a:picLocks noGrp="1" noChangeAspect="1"/>
          </p:cNvPicPr>
          <p:nvPr>
            <p:ph sz="half" idx="1"/>
          </p:nvPr>
        </p:nvPicPr>
        <p:blipFill>
          <a:blip r:embed="rId2"/>
          <a:stretch>
            <a:fillRect/>
          </a:stretch>
        </p:blipFill>
        <p:spPr>
          <a:xfrm>
            <a:off x="261258" y="2264708"/>
            <a:ext cx="5591856" cy="3114311"/>
          </a:xfrm>
        </p:spPr>
      </p:pic>
      <p:pic>
        <p:nvPicPr>
          <p:cNvPr id="14" name="Content Placeholder 13">
            <a:extLst>
              <a:ext uri="{FF2B5EF4-FFF2-40B4-BE49-F238E27FC236}">
                <a16:creationId xmlns:a16="http://schemas.microsoft.com/office/drawing/2014/main" id="{E86CE497-B850-1B32-B388-3B090BCA223A}"/>
              </a:ext>
            </a:extLst>
          </p:cNvPr>
          <p:cNvPicPr>
            <a:picLocks noGrp="1" noChangeAspect="1"/>
          </p:cNvPicPr>
          <p:nvPr>
            <p:ph sz="half" idx="2"/>
          </p:nvPr>
        </p:nvPicPr>
        <p:blipFill>
          <a:blip r:embed="rId3"/>
          <a:stretch>
            <a:fillRect/>
          </a:stretch>
        </p:blipFill>
        <p:spPr>
          <a:xfrm>
            <a:off x="6338888" y="2957805"/>
            <a:ext cx="5459517" cy="3312366"/>
          </a:xfrm>
        </p:spPr>
      </p:pic>
    </p:spTree>
    <p:extLst>
      <p:ext uri="{BB962C8B-B14F-4D97-AF65-F5344CB8AC3E}">
        <p14:creationId xmlns:p14="http://schemas.microsoft.com/office/powerpoint/2010/main" val="950236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4D896-318D-CD59-CDFE-C0B4094EFFA5}"/>
              </a:ext>
            </a:extLst>
          </p:cNvPr>
          <p:cNvSpPr>
            <a:spLocks noGrp="1"/>
          </p:cNvSpPr>
          <p:nvPr>
            <p:ph type="title"/>
          </p:nvPr>
        </p:nvSpPr>
        <p:spPr/>
        <p:txBody>
          <a:bodyPr/>
          <a:lstStyle/>
          <a:p>
            <a:r>
              <a:rPr lang="en-US" dirty="0"/>
              <a:t>OUTPUTS</a:t>
            </a:r>
            <a:endParaRPr lang="en-IN" dirty="0"/>
          </a:p>
        </p:txBody>
      </p:sp>
      <p:pic>
        <p:nvPicPr>
          <p:cNvPr id="7" name="Content Placeholder 6">
            <a:extLst>
              <a:ext uri="{FF2B5EF4-FFF2-40B4-BE49-F238E27FC236}">
                <a16:creationId xmlns:a16="http://schemas.microsoft.com/office/drawing/2014/main" id="{5DB687F2-ADC4-F034-476E-CA29AEC338E4}"/>
              </a:ext>
            </a:extLst>
          </p:cNvPr>
          <p:cNvPicPr>
            <a:picLocks noGrp="1" noChangeAspect="1"/>
          </p:cNvPicPr>
          <p:nvPr>
            <p:ph sz="half" idx="1"/>
          </p:nvPr>
        </p:nvPicPr>
        <p:blipFill>
          <a:blip r:embed="rId2"/>
          <a:stretch>
            <a:fillRect/>
          </a:stretch>
        </p:blipFill>
        <p:spPr>
          <a:xfrm>
            <a:off x="364185" y="2339985"/>
            <a:ext cx="5731815" cy="3553323"/>
          </a:xfrm>
        </p:spPr>
      </p:pic>
      <p:pic>
        <p:nvPicPr>
          <p:cNvPr id="12" name="Content Placeholder 11">
            <a:extLst>
              <a:ext uri="{FF2B5EF4-FFF2-40B4-BE49-F238E27FC236}">
                <a16:creationId xmlns:a16="http://schemas.microsoft.com/office/drawing/2014/main" id="{7740B9D6-CA31-8229-7150-D18803DF7140}"/>
              </a:ext>
            </a:extLst>
          </p:cNvPr>
          <p:cNvPicPr>
            <a:picLocks noGrp="1" noChangeAspect="1"/>
          </p:cNvPicPr>
          <p:nvPr>
            <p:ph sz="half" idx="2"/>
          </p:nvPr>
        </p:nvPicPr>
        <p:blipFill>
          <a:blip r:embed="rId3"/>
          <a:stretch>
            <a:fillRect/>
          </a:stretch>
        </p:blipFill>
        <p:spPr>
          <a:xfrm>
            <a:off x="6338888" y="2425959"/>
            <a:ext cx="5207780" cy="2988901"/>
          </a:xfrm>
        </p:spPr>
      </p:pic>
    </p:spTree>
    <p:extLst>
      <p:ext uri="{BB962C8B-B14F-4D97-AF65-F5344CB8AC3E}">
        <p14:creationId xmlns:p14="http://schemas.microsoft.com/office/powerpoint/2010/main" val="2230484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4D896-318D-CD59-CDFE-C0B4094EFFA5}"/>
              </a:ext>
            </a:extLst>
          </p:cNvPr>
          <p:cNvSpPr>
            <a:spLocks noGrp="1"/>
          </p:cNvSpPr>
          <p:nvPr>
            <p:ph type="title"/>
          </p:nvPr>
        </p:nvSpPr>
        <p:spPr/>
        <p:txBody>
          <a:bodyPr/>
          <a:lstStyle/>
          <a:p>
            <a:r>
              <a:rPr lang="en-US" dirty="0"/>
              <a:t>OUTPUTS</a:t>
            </a:r>
            <a:endParaRPr lang="en-IN" dirty="0"/>
          </a:p>
        </p:txBody>
      </p:sp>
      <p:pic>
        <p:nvPicPr>
          <p:cNvPr id="6" name="Content Placeholder 5">
            <a:extLst>
              <a:ext uri="{FF2B5EF4-FFF2-40B4-BE49-F238E27FC236}">
                <a16:creationId xmlns:a16="http://schemas.microsoft.com/office/drawing/2014/main" id="{355A8F4D-ED57-0337-3FFB-47454CCA9682}"/>
              </a:ext>
            </a:extLst>
          </p:cNvPr>
          <p:cNvPicPr>
            <a:picLocks noGrp="1" noChangeAspect="1"/>
          </p:cNvPicPr>
          <p:nvPr>
            <p:ph sz="half" idx="1"/>
          </p:nvPr>
        </p:nvPicPr>
        <p:blipFill>
          <a:blip r:embed="rId2"/>
          <a:stretch>
            <a:fillRect/>
          </a:stretch>
        </p:blipFill>
        <p:spPr>
          <a:xfrm>
            <a:off x="237256" y="2444619"/>
            <a:ext cx="5615858" cy="3965511"/>
          </a:xfrm>
        </p:spPr>
      </p:pic>
      <p:pic>
        <p:nvPicPr>
          <p:cNvPr id="8" name="Content Placeholder 7">
            <a:extLst>
              <a:ext uri="{FF2B5EF4-FFF2-40B4-BE49-F238E27FC236}">
                <a16:creationId xmlns:a16="http://schemas.microsoft.com/office/drawing/2014/main" id="{A7C846DB-8B23-51DD-A5D0-B8767011C3A9}"/>
              </a:ext>
            </a:extLst>
          </p:cNvPr>
          <p:cNvPicPr>
            <a:picLocks noGrp="1" noChangeAspect="1"/>
          </p:cNvPicPr>
          <p:nvPr>
            <p:ph sz="half" idx="2"/>
          </p:nvPr>
        </p:nvPicPr>
        <p:blipFill>
          <a:blip r:embed="rId3"/>
          <a:stretch>
            <a:fillRect/>
          </a:stretch>
        </p:blipFill>
        <p:spPr>
          <a:xfrm>
            <a:off x="6338888" y="2444619"/>
            <a:ext cx="5723196" cy="3965511"/>
          </a:xfrm>
        </p:spPr>
      </p:pic>
    </p:spTree>
    <p:extLst>
      <p:ext uri="{BB962C8B-B14F-4D97-AF65-F5344CB8AC3E}">
        <p14:creationId xmlns:p14="http://schemas.microsoft.com/office/powerpoint/2010/main" val="1418116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4D896-318D-CD59-CDFE-C0B4094EFFA5}"/>
              </a:ext>
            </a:extLst>
          </p:cNvPr>
          <p:cNvSpPr>
            <a:spLocks noGrp="1"/>
          </p:cNvSpPr>
          <p:nvPr>
            <p:ph type="title"/>
          </p:nvPr>
        </p:nvSpPr>
        <p:spPr/>
        <p:txBody>
          <a:bodyPr/>
          <a:lstStyle/>
          <a:p>
            <a:r>
              <a:rPr lang="en-US" dirty="0"/>
              <a:t>OUTPUTS</a:t>
            </a:r>
            <a:endParaRPr lang="en-IN" dirty="0"/>
          </a:p>
        </p:txBody>
      </p:sp>
      <p:pic>
        <p:nvPicPr>
          <p:cNvPr id="10" name="Content Placeholder 9">
            <a:extLst>
              <a:ext uri="{FF2B5EF4-FFF2-40B4-BE49-F238E27FC236}">
                <a16:creationId xmlns:a16="http://schemas.microsoft.com/office/drawing/2014/main" id="{EA7F16E4-86AD-B984-4AD4-341B874D81BE}"/>
              </a:ext>
            </a:extLst>
          </p:cNvPr>
          <p:cNvPicPr>
            <a:picLocks noGrp="1" noChangeAspect="1"/>
          </p:cNvPicPr>
          <p:nvPr>
            <p:ph sz="half" idx="1"/>
          </p:nvPr>
        </p:nvPicPr>
        <p:blipFill>
          <a:blip r:embed="rId2"/>
          <a:stretch>
            <a:fillRect/>
          </a:stretch>
        </p:blipFill>
        <p:spPr>
          <a:xfrm>
            <a:off x="54604" y="2808514"/>
            <a:ext cx="5798509" cy="3084794"/>
          </a:xfrm>
        </p:spPr>
      </p:pic>
      <p:pic>
        <p:nvPicPr>
          <p:cNvPr id="12" name="Content Placeholder 11">
            <a:extLst>
              <a:ext uri="{FF2B5EF4-FFF2-40B4-BE49-F238E27FC236}">
                <a16:creationId xmlns:a16="http://schemas.microsoft.com/office/drawing/2014/main" id="{380AC5E9-A37C-825E-2FA2-679F05AA1C66}"/>
              </a:ext>
            </a:extLst>
          </p:cNvPr>
          <p:cNvPicPr>
            <a:picLocks noGrp="1" noChangeAspect="1"/>
          </p:cNvPicPr>
          <p:nvPr>
            <p:ph sz="half" idx="2"/>
          </p:nvPr>
        </p:nvPicPr>
        <p:blipFill>
          <a:blip r:embed="rId3"/>
          <a:stretch>
            <a:fillRect/>
          </a:stretch>
        </p:blipFill>
        <p:spPr>
          <a:xfrm>
            <a:off x="6012317" y="2917175"/>
            <a:ext cx="6010222" cy="2976133"/>
          </a:xfrm>
        </p:spPr>
      </p:pic>
    </p:spTree>
    <p:extLst>
      <p:ext uri="{BB962C8B-B14F-4D97-AF65-F5344CB8AC3E}">
        <p14:creationId xmlns:p14="http://schemas.microsoft.com/office/powerpoint/2010/main" val="911196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4D896-318D-CD59-CDFE-C0B4094EFFA5}"/>
              </a:ext>
            </a:extLst>
          </p:cNvPr>
          <p:cNvSpPr>
            <a:spLocks noGrp="1"/>
          </p:cNvSpPr>
          <p:nvPr>
            <p:ph type="title"/>
          </p:nvPr>
        </p:nvSpPr>
        <p:spPr/>
        <p:txBody>
          <a:bodyPr/>
          <a:lstStyle/>
          <a:p>
            <a:r>
              <a:rPr lang="en-US" dirty="0"/>
              <a:t>OUTPUTS</a:t>
            </a:r>
            <a:endParaRPr lang="en-IN" dirty="0"/>
          </a:p>
        </p:txBody>
      </p:sp>
      <p:pic>
        <p:nvPicPr>
          <p:cNvPr id="7" name="Content Placeholder 6">
            <a:extLst>
              <a:ext uri="{FF2B5EF4-FFF2-40B4-BE49-F238E27FC236}">
                <a16:creationId xmlns:a16="http://schemas.microsoft.com/office/drawing/2014/main" id="{2E1EE0C6-8BA2-52BB-CBCE-90A964DA3F9B}"/>
              </a:ext>
            </a:extLst>
          </p:cNvPr>
          <p:cNvPicPr>
            <a:picLocks noGrp="1" noChangeAspect="1"/>
          </p:cNvPicPr>
          <p:nvPr>
            <p:ph sz="half" idx="1"/>
          </p:nvPr>
        </p:nvPicPr>
        <p:blipFill>
          <a:blip r:embed="rId2"/>
          <a:stretch>
            <a:fillRect/>
          </a:stretch>
        </p:blipFill>
        <p:spPr>
          <a:xfrm>
            <a:off x="149290" y="3053389"/>
            <a:ext cx="5703823" cy="3033583"/>
          </a:xfrm>
        </p:spPr>
      </p:pic>
      <p:pic>
        <p:nvPicPr>
          <p:cNvPr id="12" name="Content Placeholder 11">
            <a:extLst>
              <a:ext uri="{FF2B5EF4-FFF2-40B4-BE49-F238E27FC236}">
                <a16:creationId xmlns:a16="http://schemas.microsoft.com/office/drawing/2014/main" id="{132D8CF4-7A43-30CB-AE46-92C40548931B}"/>
              </a:ext>
            </a:extLst>
          </p:cNvPr>
          <p:cNvPicPr>
            <a:picLocks noGrp="1" noChangeAspect="1"/>
          </p:cNvPicPr>
          <p:nvPr>
            <p:ph sz="half" idx="2"/>
          </p:nvPr>
        </p:nvPicPr>
        <p:blipFill>
          <a:blip r:embed="rId3"/>
          <a:stretch>
            <a:fillRect/>
          </a:stretch>
        </p:blipFill>
        <p:spPr>
          <a:xfrm>
            <a:off x="6338888" y="3411768"/>
            <a:ext cx="5670721" cy="2065301"/>
          </a:xfrm>
        </p:spPr>
      </p:pic>
    </p:spTree>
    <p:extLst>
      <p:ext uri="{BB962C8B-B14F-4D97-AF65-F5344CB8AC3E}">
        <p14:creationId xmlns:p14="http://schemas.microsoft.com/office/powerpoint/2010/main" val="2388144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4D896-318D-CD59-CDFE-C0B4094EFFA5}"/>
              </a:ext>
            </a:extLst>
          </p:cNvPr>
          <p:cNvSpPr>
            <a:spLocks noGrp="1"/>
          </p:cNvSpPr>
          <p:nvPr>
            <p:ph type="title"/>
          </p:nvPr>
        </p:nvSpPr>
        <p:spPr/>
        <p:txBody>
          <a:bodyPr/>
          <a:lstStyle/>
          <a:p>
            <a:r>
              <a:rPr lang="en-US" dirty="0"/>
              <a:t>OUTPUTS</a:t>
            </a:r>
            <a:endParaRPr lang="en-IN" dirty="0"/>
          </a:p>
        </p:txBody>
      </p:sp>
      <p:pic>
        <p:nvPicPr>
          <p:cNvPr id="10" name="Content Placeholder 9">
            <a:extLst>
              <a:ext uri="{FF2B5EF4-FFF2-40B4-BE49-F238E27FC236}">
                <a16:creationId xmlns:a16="http://schemas.microsoft.com/office/drawing/2014/main" id="{03325F3C-5FD3-6946-A392-BEDA254992FE}"/>
              </a:ext>
            </a:extLst>
          </p:cNvPr>
          <p:cNvPicPr>
            <a:picLocks noGrp="1" noChangeAspect="1"/>
          </p:cNvPicPr>
          <p:nvPr>
            <p:ph sz="half" idx="1"/>
          </p:nvPr>
        </p:nvPicPr>
        <p:blipFill>
          <a:blip r:embed="rId2"/>
          <a:stretch>
            <a:fillRect/>
          </a:stretch>
        </p:blipFill>
        <p:spPr>
          <a:xfrm>
            <a:off x="78912" y="2929812"/>
            <a:ext cx="5774202" cy="1999105"/>
          </a:xfrm>
        </p:spPr>
      </p:pic>
      <p:pic>
        <p:nvPicPr>
          <p:cNvPr id="12" name="Content Placeholder 11">
            <a:extLst>
              <a:ext uri="{FF2B5EF4-FFF2-40B4-BE49-F238E27FC236}">
                <a16:creationId xmlns:a16="http://schemas.microsoft.com/office/drawing/2014/main" id="{04020031-D800-87CD-6B12-E9C2E502628E}"/>
              </a:ext>
            </a:extLst>
          </p:cNvPr>
          <p:cNvPicPr>
            <a:picLocks noGrp="1" noChangeAspect="1"/>
          </p:cNvPicPr>
          <p:nvPr>
            <p:ph sz="half" idx="2"/>
          </p:nvPr>
        </p:nvPicPr>
        <p:blipFill>
          <a:blip r:embed="rId3"/>
          <a:stretch>
            <a:fillRect/>
          </a:stretch>
        </p:blipFill>
        <p:spPr>
          <a:xfrm>
            <a:off x="6338888" y="2805618"/>
            <a:ext cx="5324377" cy="3231288"/>
          </a:xfrm>
        </p:spPr>
      </p:pic>
    </p:spTree>
    <p:extLst>
      <p:ext uri="{BB962C8B-B14F-4D97-AF65-F5344CB8AC3E}">
        <p14:creationId xmlns:p14="http://schemas.microsoft.com/office/powerpoint/2010/main" val="3744859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4D896-318D-CD59-CDFE-C0B4094EFFA5}"/>
              </a:ext>
            </a:extLst>
          </p:cNvPr>
          <p:cNvSpPr>
            <a:spLocks noGrp="1"/>
          </p:cNvSpPr>
          <p:nvPr>
            <p:ph type="title"/>
          </p:nvPr>
        </p:nvSpPr>
        <p:spPr/>
        <p:txBody>
          <a:bodyPr/>
          <a:lstStyle/>
          <a:p>
            <a:r>
              <a:rPr lang="en-US" dirty="0"/>
              <a:t>OUTPUTS</a:t>
            </a:r>
            <a:endParaRPr lang="en-IN" dirty="0"/>
          </a:p>
        </p:txBody>
      </p:sp>
      <p:pic>
        <p:nvPicPr>
          <p:cNvPr id="6" name="Content Placeholder 5">
            <a:extLst>
              <a:ext uri="{FF2B5EF4-FFF2-40B4-BE49-F238E27FC236}">
                <a16:creationId xmlns:a16="http://schemas.microsoft.com/office/drawing/2014/main" id="{264E0FAF-4B47-87DE-D23B-51223355A217}"/>
              </a:ext>
            </a:extLst>
          </p:cNvPr>
          <p:cNvPicPr>
            <a:picLocks noGrp="1" noChangeAspect="1"/>
          </p:cNvPicPr>
          <p:nvPr>
            <p:ph sz="half" idx="1"/>
          </p:nvPr>
        </p:nvPicPr>
        <p:blipFill>
          <a:blip r:embed="rId2"/>
          <a:stretch>
            <a:fillRect/>
          </a:stretch>
        </p:blipFill>
        <p:spPr>
          <a:xfrm>
            <a:off x="363894" y="2743199"/>
            <a:ext cx="5489219" cy="3004457"/>
          </a:xfrm>
        </p:spPr>
      </p:pic>
      <p:pic>
        <p:nvPicPr>
          <p:cNvPr id="11" name="Content Placeholder 10">
            <a:extLst>
              <a:ext uri="{FF2B5EF4-FFF2-40B4-BE49-F238E27FC236}">
                <a16:creationId xmlns:a16="http://schemas.microsoft.com/office/drawing/2014/main" id="{FC6C90E5-A0B9-F0EE-EF9A-491BFAB76754}"/>
              </a:ext>
            </a:extLst>
          </p:cNvPr>
          <p:cNvPicPr>
            <a:picLocks noGrp="1" noChangeAspect="1"/>
          </p:cNvPicPr>
          <p:nvPr>
            <p:ph sz="half" idx="2"/>
          </p:nvPr>
        </p:nvPicPr>
        <p:blipFill>
          <a:blip r:embed="rId3"/>
          <a:stretch>
            <a:fillRect/>
          </a:stretch>
        </p:blipFill>
        <p:spPr>
          <a:xfrm>
            <a:off x="5946878" y="2743199"/>
            <a:ext cx="5663388" cy="2761862"/>
          </a:xfrm>
        </p:spPr>
      </p:pic>
    </p:spTree>
    <p:extLst>
      <p:ext uri="{BB962C8B-B14F-4D97-AF65-F5344CB8AC3E}">
        <p14:creationId xmlns:p14="http://schemas.microsoft.com/office/powerpoint/2010/main" val="796833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4D896-318D-CD59-CDFE-C0B4094EFFA5}"/>
              </a:ext>
            </a:extLst>
          </p:cNvPr>
          <p:cNvSpPr>
            <a:spLocks noGrp="1"/>
          </p:cNvSpPr>
          <p:nvPr>
            <p:ph type="title"/>
          </p:nvPr>
        </p:nvSpPr>
        <p:spPr/>
        <p:txBody>
          <a:bodyPr/>
          <a:lstStyle/>
          <a:p>
            <a:r>
              <a:rPr lang="en-US" dirty="0"/>
              <a:t>OUTPUTS</a:t>
            </a:r>
            <a:endParaRPr lang="en-IN" dirty="0"/>
          </a:p>
        </p:txBody>
      </p:sp>
      <p:pic>
        <p:nvPicPr>
          <p:cNvPr id="6" name="Content Placeholder 5">
            <a:extLst>
              <a:ext uri="{FF2B5EF4-FFF2-40B4-BE49-F238E27FC236}">
                <a16:creationId xmlns:a16="http://schemas.microsoft.com/office/drawing/2014/main" id="{3F4D9F46-F76A-5219-4797-F533DF5F20B9}"/>
              </a:ext>
            </a:extLst>
          </p:cNvPr>
          <p:cNvPicPr>
            <a:picLocks noGrp="1" noChangeAspect="1"/>
          </p:cNvPicPr>
          <p:nvPr>
            <p:ph sz="half" idx="1"/>
          </p:nvPr>
        </p:nvPicPr>
        <p:blipFill>
          <a:blip r:embed="rId2"/>
          <a:stretch>
            <a:fillRect/>
          </a:stretch>
        </p:blipFill>
        <p:spPr>
          <a:xfrm>
            <a:off x="366584" y="2509936"/>
            <a:ext cx="5486529" cy="2750148"/>
          </a:xfrm>
        </p:spPr>
      </p:pic>
      <p:pic>
        <p:nvPicPr>
          <p:cNvPr id="11" name="Content Placeholder 10">
            <a:extLst>
              <a:ext uri="{FF2B5EF4-FFF2-40B4-BE49-F238E27FC236}">
                <a16:creationId xmlns:a16="http://schemas.microsoft.com/office/drawing/2014/main" id="{02D4F2B1-AB47-4367-DBB0-18E705488D09}"/>
              </a:ext>
            </a:extLst>
          </p:cNvPr>
          <p:cNvPicPr>
            <a:picLocks noGrp="1" noChangeAspect="1"/>
          </p:cNvPicPr>
          <p:nvPr>
            <p:ph sz="half" idx="2"/>
          </p:nvPr>
        </p:nvPicPr>
        <p:blipFill>
          <a:blip r:embed="rId3"/>
          <a:stretch>
            <a:fillRect/>
          </a:stretch>
        </p:blipFill>
        <p:spPr>
          <a:xfrm>
            <a:off x="6338888" y="3461733"/>
            <a:ext cx="5721836" cy="3013712"/>
          </a:xfrm>
        </p:spPr>
      </p:pic>
    </p:spTree>
    <p:extLst>
      <p:ext uri="{BB962C8B-B14F-4D97-AF65-F5344CB8AC3E}">
        <p14:creationId xmlns:p14="http://schemas.microsoft.com/office/powerpoint/2010/main" val="2684074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DD5E-34C6-4616-8F1D-EFBB2CE1428A}"/>
              </a:ext>
            </a:extLst>
          </p:cNvPr>
          <p:cNvSpPr>
            <a:spLocks noGrp="1"/>
          </p:cNvSpPr>
          <p:nvPr>
            <p:ph type="ctrTitle"/>
          </p:nvPr>
        </p:nvSpPr>
        <p:spPr>
          <a:xfrm>
            <a:off x="1304924" y="551510"/>
            <a:ext cx="9363075" cy="868362"/>
          </a:xfrm>
        </p:spPr>
        <p:txBody>
          <a:bodyPr>
            <a:normAutofit fontScale="90000"/>
          </a:bodyPr>
          <a:lstStyle/>
          <a:p>
            <a:r>
              <a:rPr lang="en-IN" dirty="0">
                <a:latin typeface="Arial" panose="020B0604020202020204" pitchFamily="34" charset="0"/>
                <a:cs typeface="Arial" panose="020B0604020202020204" pitchFamily="34" charset="0"/>
              </a:rPr>
              <a:t>Problem Statement</a:t>
            </a:r>
          </a:p>
        </p:txBody>
      </p:sp>
      <p:sp>
        <p:nvSpPr>
          <p:cNvPr id="3" name="Subtitle 2">
            <a:extLst>
              <a:ext uri="{FF2B5EF4-FFF2-40B4-BE49-F238E27FC236}">
                <a16:creationId xmlns:a16="http://schemas.microsoft.com/office/drawing/2014/main" id="{25B7F35D-E86C-469C-B269-89CA59D0A75E}"/>
              </a:ext>
            </a:extLst>
          </p:cNvPr>
          <p:cNvSpPr>
            <a:spLocks noGrp="1"/>
          </p:cNvSpPr>
          <p:nvPr>
            <p:ph type="subTitle" idx="1"/>
          </p:nvPr>
        </p:nvSpPr>
        <p:spPr>
          <a:xfrm>
            <a:off x="1304925" y="1952625"/>
            <a:ext cx="9363075" cy="3305175"/>
          </a:xfrm>
        </p:spPr>
        <p:txBody>
          <a:bodyPr>
            <a:normAutofit/>
          </a:bodyPr>
          <a:lstStyle/>
          <a:p>
            <a:pPr algn="just"/>
            <a:r>
              <a:rPr lang="en-IN" sz="1800" dirty="0">
                <a:solidFill>
                  <a:srgbClr val="000000"/>
                </a:solidFill>
                <a:effectLst/>
                <a:latin typeface="Times New Roman" panose="02020603050405020304" pitchFamily="18" charset="0"/>
                <a:ea typeface="Times New Roman" panose="02020603050405020304" pitchFamily="18" charset="0"/>
              </a:rPr>
              <a:t>-&gt; Home-made Textile Waste management is still a hazardous problem that has been ignored and </a:t>
            </a:r>
            <a:r>
              <a:rPr lang="en-IN" sz="1800" dirty="0" err="1">
                <a:solidFill>
                  <a:srgbClr val="000000"/>
                </a:solidFill>
                <a:effectLst/>
                <a:latin typeface="Times New Roman" panose="02020603050405020304" pitchFamily="18" charset="0"/>
                <a:ea typeface="Times New Roman" panose="02020603050405020304" pitchFamily="18" charset="0"/>
              </a:rPr>
              <a:t>untackled</a:t>
            </a:r>
            <a:r>
              <a:rPr lang="en-IN" sz="1800" dirty="0">
                <a:solidFill>
                  <a:srgbClr val="000000"/>
                </a:solidFill>
                <a:effectLst/>
                <a:latin typeface="Times New Roman" panose="02020603050405020304" pitchFamily="18" charset="0"/>
                <a:ea typeface="Times New Roman" panose="02020603050405020304" pitchFamily="18" charset="0"/>
              </a:rPr>
              <a:t> since ages.  </a:t>
            </a:r>
            <a:r>
              <a:rPr lang="en-US" sz="1800" dirty="0">
                <a:solidFill>
                  <a:srgbClr val="000000"/>
                </a:solidFill>
                <a:effectLst/>
                <a:latin typeface="Times New Roman" panose="02020603050405020304" pitchFamily="18" charset="0"/>
                <a:ea typeface="Times New Roman" panose="02020603050405020304" pitchFamily="18" charset="0"/>
              </a:rPr>
              <a:t>India Produces 1 million ton of such household textile waste, ending up in landfills. </a:t>
            </a:r>
          </a:p>
          <a:p>
            <a:pPr algn="just"/>
            <a:r>
              <a:rPr lang="en-US" sz="1800" dirty="0">
                <a:solidFill>
                  <a:srgbClr val="000000"/>
                </a:solidFill>
                <a:latin typeface="Times New Roman" panose="02020603050405020304" pitchFamily="18" charset="0"/>
                <a:ea typeface="Times New Roman" panose="02020603050405020304" pitchFamily="18" charset="0"/>
              </a:rPr>
              <a:t>-&gt; </a:t>
            </a:r>
            <a:r>
              <a:rPr lang="en-US" sz="1800" dirty="0">
                <a:solidFill>
                  <a:srgbClr val="000000"/>
                </a:solidFill>
                <a:effectLst/>
                <a:latin typeface="Times New Roman" panose="02020603050405020304" pitchFamily="18" charset="0"/>
                <a:ea typeface="Times New Roman" panose="02020603050405020304" pitchFamily="18" charset="0"/>
              </a:rPr>
              <a:t>Most of this could be re-used by needy for various purposes, but are deprived of a platform to sell old clothes or to buy them.</a:t>
            </a:r>
          </a:p>
          <a:p>
            <a:pPr algn="just"/>
            <a:r>
              <a:rPr lang="en-US" sz="1800" dirty="0">
                <a:solidFill>
                  <a:srgbClr val="000000"/>
                </a:solidFill>
                <a:latin typeface="Times New Roman" panose="02020603050405020304" pitchFamily="18" charset="0"/>
                <a:ea typeface="Times New Roman" panose="02020603050405020304" pitchFamily="18" charset="0"/>
              </a:rPr>
              <a:t>-&gt;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ReShop&amp;Rent</a:t>
            </a:r>
            <a:r>
              <a:rPr lang="en-US" sz="1800" dirty="0">
                <a:solidFill>
                  <a:srgbClr val="000000"/>
                </a:solidFill>
                <a:effectLst/>
                <a:latin typeface="Times New Roman" panose="02020603050405020304" pitchFamily="18" charset="0"/>
                <a:ea typeface="Times New Roman" panose="02020603050405020304" pitchFamily="18" charset="0"/>
              </a:rPr>
              <a:t> is a sustainable, environment friendly web application addressing societal problems such as fast fashion, landfills etc.     </a:t>
            </a:r>
            <a:endParaRPr lang="en-IN" sz="1800" dirty="0">
              <a:solidFill>
                <a:srgbClr val="000000"/>
              </a:solidFill>
              <a:effectLst/>
              <a:latin typeface="Times New Roman" panose="02020603050405020304" pitchFamily="18" charset="0"/>
              <a:ea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6B9ACAF-F56E-4CB4-B8B9-3FCA857480DF}"/>
              </a:ext>
            </a:extLst>
          </p:cNvPr>
          <p:cNvSpPr/>
          <p:nvPr/>
        </p:nvSpPr>
        <p:spPr>
          <a:xfrm flipV="1">
            <a:off x="0" y="-1"/>
            <a:ext cx="121920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FDEA868A-9230-45C5-BF9B-623A86B25AAA}"/>
              </a:ext>
            </a:extLst>
          </p:cNvPr>
          <p:cNvSpPr txBox="1"/>
          <p:nvPr/>
        </p:nvSpPr>
        <p:spPr>
          <a:xfrm>
            <a:off x="3364637" y="334592"/>
            <a:ext cx="5681709" cy="769441"/>
          </a:xfrm>
          <a:prstGeom prst="rect">
            <a:avLst/>
          </a:prstGeom>
          <a:noFill/>
        </p:spPr>
        <p:txBody>
          <a:bodyPr wrap="square" rtlCol="0">
            <a:spAutoFit/>
          </a:bodyPr>
          <a:lstStyle/>
          <a:p>
            <a:r>
              <a:rPr lang="en-IN" sz="4400" b="1" dirty="0">
                <a:solidFill>
                  <a:schemeClr val="bg1"/>
                </a:solidFill>
                <a:latin typeface="Arial" panose="020B0604020202020204" pitchFamily="34" charset="0"/>
                <a:cs typeface="Arial" panose="020B0604020202020204" pitchFamily="34" charset="0"/>
              </a:rPr>
              <a:t>Problem Statement</a:t>
            </a:r>
          </a:p>
        </p:txBody>
      </p:sp>
    </p:spTree>
    <p:extLst>
      <p:ext uri="{BB962C8B-B14F-4D97-AF65-F5344CB8AC3E}">
        <p14:creationId xmlns:p14="http://schemas.microsoft.com/office/powerpoint/2010/main" val="236886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4D896-318D-CD59-CDFE-C0B4094EFFA5}"/>
              </a:ext>
            </a:extLst>
          </p:cNvPr>
          <p:cNvSpPr>
            <a:spLocks noGrp="1"/>
          </p:cNvSpPr>
          <p:nvPr>
            <p:ph type="title"/>
          </p:nvPr>
        </p:nvSpPr>
        <p:spPr/>
        <p:txBody>
          <a:bodyPr/>
          <a:lstStyle/>
          <a:p>
            <a:r>
              <a:rPr lang="en-US" dirty="0"/>
              <a:t>OUTPUTS</a:t>
            </a:r>
            <a:endParaRPr lang="en-IN" dirty="0"/>
          </a:p>
        </p:txBody>
      </p:sp>
      <p:pic>
        <p:nvPicPr>
          <p:cNvPr id="8" name="Content Placeholder 7">
            <a:extLst>
              <a:ext uri="{FF2B5EF4-FFF2-40B4-BE49-F238E27FC236}">
                <a16:creationId xmlns:a16="http://schemas.microsoft.com/office/drawing/2014/main" id="{DADFA96A-A29E-D495-786E-862D8666253E}"/>
              </a:ext>
            </a:extLst>
          </p:cNvPr>
          <p:cNvPicPr>
            <a:picLocks noGrp="1" noChangeAspect="1"/>
          </p:cNvPicPr>
          <p:nvPr>
            <p:ph sz="half" idx="1"/>
          </p:nvPr>
        </p:nvPicPr>
        <p:blipFill>
          <a:blip r:embed="rId2"/>
          <a:stretch>
            <a:fillRect/>
          </a:stretch>
        </p:blipFill>
        <p:spPr>
          <a:xfrm>
            <a:off x="233267" y="2463871"/>
            <a:ext cx="5265284" cy="3327235"/>
          </a:xfrm>
        </p:spPr>
      </p:pic>
      <p:pic>
        <p:nvPicPr>
          <p:cNvPr id="11" name="Content Placeholder 10">
            <a:extLst>
              <a:ext uri="{FF2B5EF4-FFF2-40B4-BE49-F238E27FC236}">
                <a16:creationId xmlns:a16="http://schemas.microsoft.com/office/drawing/2014/main" id="{F1F7E645-BE24-8E23-9E3D-4CCBEE4A3461}"/>
              </a:ext>
            </a:extLst>
          </p:cNvPr>
          <p:cNvPicPr>
            <a:picLocks noGrp="1" noChangeAspect="1"/>
          </p:cNvPicPr>
          <p:nvPr>
            <p:ph sz="half" idx="2"/>
          </p:nvPr>
        </p:nvPicPr>
        <p:blipFill>
          <a:blip r:embed="rId3"/>
          <a:stretch>
            <a:fillRect/>
          </a:stretch>
        </p:blipFill>
        <p:spPr>
          <a:xfrm>
            <a:off x="6338888" y="3320161"/>
            <a:ext cx="5733599" cy="2978002"/>
          </a:xfrm>
        </p:spPr>
      </p:pic>
    </p:spTree>
    <p:extLst>
      <p:ext uri="{BB962C8B-B14F-4D97-AF65-F5344CB8AC3E}">
        <p14:creationId xmlns:p14="http://schemas.microsoft.com/office/powerpoint/2010/main" val="1593232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4D896-318D-CD59-CDFE-C0B4094EFFA5}"/>
              </a:ext>
            </a:extLst>
          </p:cNvPr>
          <p:cNvSpPr>
            <a:spLocks noGrp="1"/>
          </p:cNvSpPr>
          <p:nvPr>
            <p:ph type="title"/>
          </p:nvPr>
        </p:nvSpPr>
        <p:spPr/>
        <p:txBody>
          <a:bodyPr/>
          <a:lstStyle/>
          <a:p>
            <a:r>
              <a:rPr lang="en-US" dirty="0"/>
              <a:t>OUTPUTS</a:t>
            </a:r>
            <a:endParaRPr lang="en-IN" dirty="0"/>
          </a:p>
        </p:txBody>
      </p:sp>
      <p:pic>
        <p:nvPicPr>
          <p:cNvPr id="6" name="Content Placeholder 5">
            <a:extLst>
              <a:ext uri="{FF2B5EF4-FFF2-40B4-BE49-F238E27FC236}">
                <a16:creationId xmlns:a16="http://schemas.microsoft.com/office/drawing/2014/main" id="{3194DAC7-2247-2E3B-10A8-8000BE5B9313}"/>
              </a:ext>
            </a:extLst>
          </p:cNvPr>
          <p:cNvPicPr>
            <a:picLocks noGrp="1" noChangeAspect="1"/>
          </p:cNvPicPr>
          <p:nvPr>
            <p:ph sz="half" idx="1"/>
          </p:nvPr>
        </p:nvPicPr>
        <p:blipFill>
          <a:blip r:embed="rId2"/>
          <a:stretch>
            <a:fillRect/>
          </a:stretch>
        </p:blipFill>
        <p:spPr>
          <a:xfrm>
            <a:off x="92576" y="2836506"/>
            <a:ext cx="5760537" cy="3349690"/>
          </a:xfrm>
        </p:spPr>
      </p:pic>
      <p:pic>
        <p:nvPicPr>
          <p:cNvPr id="14" name="Content Placeholder 13">
            <a:extLst>
              <a:ext uri="{FF2B5EF4-FFF2-40B4-BE49-F238E27FC236}">
                <a16:creationId xmlns:a16="http://schemas.microsoft.com/office/drawing/2014/main" id="{1B904B6F-6637-1C6D-04A3-5C19B5F01411}"/>
              </a:ext>
            </a:extLst>
          </p:cNvPr>
          <p:cNvPicPr>
            <a:picLocks noGrp="1" noChangeAspect="1"/>
          </p:cNvPicPr>
          <p:nvPr>
            <p:ph sz="half" idx="2"/>
          </p:nvPr>
        </p:nvPicPr>
        <p:blipFill>
          <a:blip r:embed="rId3"/>
          <a:stretch>
            <a:fillRect/>
          </a:stretch>
        </p:blipFill>
        <p:spPr>
          <a:xfrm>
            <a:off x="6338888" y="3370979"/>
            <a:ext cx="5609555" cy="2908523"/>
          </a:xfrm>
        </p:spPr>
      </p:pic>
    </p:spTree>
    <p:extLst>
      <p:ext uri="{BB962C8B-B14F-4D97-AF65-F5344CB8AC3E}">
        <p14:creationId xmlns:p14="http://schemas.microsoft.com/office/powerpoint/2010/main" val="1964004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4D896-318D-CD59-CDFE-C0B4094EFFA5}"/>
              </a:ext>
            </a:extLst>
          </p:cNvPr>
          <p:cNvSpPr>
            <a:spLocks noGrp="1"/>
          </p:cNvSpPr>
          <p:nvPr>
            <p:ph type="title"/>
          </p:nvPr>
        </p:nvSpPr>
        <p:spPr/>
        <p:txBody>
          <a:bodyPr/>
          <a:lstStyle/>
          <a:p>
            <a:r>
              <a:rPr lang="en-US" dirty="0"/>
              <a:t>OUTPUTS</a:t>
            </a:r>
            <a:endParaRPr lang="en-IN" dirty="0"/>
          </a:p>
        </p:txBody>
      </p:sp>
      <p:pic>
        <p:nvPicPr>
          <p:cNvPr id="10" name="Content Placeholder 9">
            <a:extLst>
              <a:ext uri="{FF2B5EF4-FFF2-40B4-BE49-F238E27FC236}">
                <a16:creationId xmlns:a16="http://schemas.microsoft.com/office/drawing/2014/main" id="{03325F3C-5FD3-6946-A392-BEDA254992FE}"/>
              </a:ext>
            </a:extLst>
          </p:cNvPr>
          <p:cNvPicPr>
            <a:picLocks noGrp="1" noChangeAspect="1"/>
          </p:cNvPicPr>
          <p:nvPr>
            <p:ph sz="half" idx="1"/>
          </p:nvPr>
        </p:nvPicPr>
        <p:blipFill>
          <a:blip r:embed="rId2"/>
          <a:stretch>
            <a:fillRect/>
          </a:stretch>
        </p:blipFill>
        <p:spPr>
          <a:xfrm>
            <a:off x="51962" y="2920482"/>
            <a:ext cx="5801151" cy="2972826"/>
          </a:xfrm>
        </p:spPr>
      </p:pic>
      <p:pic>
        <p:nvPicPr>
          <p:cNvPr id="12" name="Content Placeholder 11">
            <a:extLst>
              <a:ext uri="{FF2B5EF4-FFF2-40B4-BE49-F238E27FC236}">
                <a16:creationId xmlns:a16="http://schemas.microsoft.com/office/drawing/2014/main" id="{04020031-D800-87CD-6B12-E9C2E502628E}"/>
              </a:ext>
            </a:extLst>
          </p:cNvPr>
          <p:cNvPicPr>
            <a:picLocks noGrp="1" noChangeAspect="1"/>
          </p:cNvPicPr>
          <p:nvPr>
            <p:ph sz="half" idx="2"/>
          </p:nvPr>
        </p:nvPicPr>
        <p:blipFill>
          <a:blip r:embed="rId3"/>
          <a:stretch>
            <a:fillRect/>
          </a:stretch>
        </p:blipFill>
        <p:spPr>
          <a:xfrm>
            <a:off x="6338888" y="3230722"/>
            <a:ext cx="5647265" cy="2535595"/>
          </a:xfrm>
        </p:spPr>
      </p:pic>
    </p:spTree>
    <p:extLst>
      <p:ext uri="{BB962C8B-B14F-4D97-AF65-F5344CB8AC3E}">
        <p14:creationId xmlns:p14="http://schemas.microsoft.com/office/powerpoint/2010/main" val="626612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4D896-318D-CD59-CDFE-C0B4094EFFA5}"/>
              </a:ext>
            </a:extLst>
          </p:cNvPr>
          <p:cNvSpPr>
            <a:spLocks noGrp="1"/>
          </p:cNvSpPr>
          <p:nvPr>
            <p:ph type="title"/>
          </p:nvPr>
        </p:nvSpPr>
        <p:spPr/>
        <p:txBody>
          <a:bodyPr/>
          <a:lstStyle/>
          <a:p>
            <a:r>
              <a:rPr lang="en-US" dirty="0"/>
              <a:t>OUTPUTS</a:t>
            </a:r>
            <a:endParaRPr lang="en-IN" dirty="0"/>
          </a:p>
        </p:txBody>
      </p:sp>
      <p:pic>
        <p:nvPicPr>
          <p:cNvPr id="6" name="Content Placeholder 5">
            <a:extLst>
              <a:ext uri="{FF2B5EF4-FFF2-40B4-BE49-F238E27FC236}">
                <a16:creationId xmlns:a16="http://schemas.microsoft.com/office/drawing/2014/main" id="{AA113EE1-B522-9E88-3E5C-72A18B9EBC69}"/>
              </a:ext>
            </a:extLst>
          </p:cNvPr>
          <p:cNvPicPr>
            <a:picLocks noGrp="1" noChangeAspect="1"/>
          </p:cNvPicPr>
          <p:nvPr>
            <p:ph sz="half" idx="1"/>
          </p:nvPr>
        </p:nvPicPr>
        <p:blipFill>
          <a:blip r:embed="rId2"/>
          <a:stretch>
            <a:fillRect/>
          </a:stretch>
        </p:blipFill>
        <p:spPr>
          <a:xfrm>
            <a:off x="326572" y="2668555"/>
            <a:ext cx="5526542" cy="3406562"/>
          </a:xfrm>
        </p:spPr>
      </p:pic>
      <p:pic>
        <p:nvPicPr>
          <p:cNvPr id="11" name="Content Placeholder 10">
            <a:extLst>
              <a:ext uri="{FF2B5EF4-FFF2-40B4-BE49-F238E27FC236}">
                <a16:creationId xmlns:a16="http://schemas.microsoft.com/office/drawing/2014/main" id="{C5AC01DA-BE51-1154-2E3B-4A6848DABCC5}"/>
              </a:ext>
            </a:extLst>
          </p:cNvPr>
          <p:cNvPicPr>
            <a:picLocks noGrp="1" noChangeAspect="1"/>
          </p:cNvPicPr>
          <p:nvPr>
            <p:ph sz="half" idx="2"/>
          </p:nvPr>
        </p:nvPicPr>
        <p:blipFill>
          <a:blip r:embed="rId3"/>
          <a:stretch>
            <a:fillRect/>
          </a:stretch>
        </p:blipFill>
        <p:spPr>
          <a:xfrm>
            <a:off x="6338888" y="2899793"/>
            <a:ext cx="5257299" cy="3175324"/>
          </a:xfrm>
        </p:spPr>
      </p:pic>
    </p:spTree>
    <p:extLst>
      <p:ext uri="{BB962C8B-B14F-4D97-AF65-F5344CB8AC3E}">
        <p14:creationId xmlns:p14="http://schemas.microsoft.com/office/powerpoint/2010/main" val="814849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4D896-318D-CD59-CDFE-C0B4094EFFA5}"/>
              </a:ext>
            </a:extLst>
          </p:cNvPr>
          <p:cNvSpPr>
            <a:spLocks noGrp="1"/>
          </p:cNvSpPr>
          <p:nvPr>
            <p:ph type="title"/>
          </p:nvPr>
        </p:nvSpPr>
        <p:spPr/>
        <p:txBody>
          <a:bodyPr/>
          <a:lstStyle/>
          <a:p>
            <a:r>
              <a:rPr lang="en-US" dirty="0"/>
              <a:t>OUTPUTS</a:t>
            </a:r>
            <a:endParaRPr lang="en-IN" dirty="0"/>
          </a:p>
        </p:txBody>
      </p:sp>
      <p:pic>
        <p:nvPicPr>
          <p:cNvPr id="6" name="Content Placeholder 5">
            <a:extLst>
              <a:ext uri="{FF2B5EF4-FFF2-40B4-BE49-F238E27FC236}">
                <a16:creationId xmlns:a16="http://schemas.microsoft.com/office/drawing/2014/main" id="{1159918E-6A61-E7B8-5A18-FB2EC89BF42F}"/>
              </a:ext>
            </a:extLst>
          </p:cNvPr>
          <p:cNvPicPr>
            <a:picLocks noGrp="1" noChangeAspect="1"/>
          </p:cNvPicPr>
          <p:nvPr>
            <p:ph sz="half" idx="1"/>
          </p:nvPr>
        </p:nvPicPr>
        <p:blipFill>
          <a:blip r:embed="rId2"/>
          <a:stretch>
            <a:fillRect/>
          </a:stretch>
        </p:blipFill>
        <p:spPr>
          <a:xfrm>
            <a:off x="1581150" y="3086879"/>
            <a:ext cx="4271963" cy="2205066"/>
          </a:xfrm>
        </p:spPr>
      </p:pic>
      <p:pic>
        <p:nvPicPr>
          <p:cNvPr id="11" name="Content Placeholder 10">
            <a:extLst>
              <a:ext uri="{FF2B5EF4-FFF2-40B4-BE49-F238E27FC236}">
                <a16:creationId xmlns:a16="http://schemas.microsoft.com/office/drawing/2014/main" id="{B5F3BEA0-A475-F831-0AEF-4D597EACB479}"/>
              </a:ext>
            </a:extLst>
          </p:cNvPr>
          <p:cNvPicPr>
            <a:picLocks noGrp="1" noChangeAspect="1"/>
          </p:cNvPicPr>
          <p:nvPr>
            <p:ph sz="half" idx="2"/>
          </p:nvPr>
        </p:nvPicPr>
        <p:blipFill>
          <a:blip r:embed="rId3"/>
          <a:stretch>
            <a:fillRect/>
          </a:stretch>
        </p:blipFill>
        <p:spPr>
          <a:xfrm>
            <a:off x="6338888" y="3659741"/>
            <a:ext cx="4270375" cy="1059343"/>
          </a:xfrm>
        </p:spPr>
      </p:pic>
    </p:spTree>
    <p:extLst>
      <p:ext uri="{BB962C8B-B14F-4D97-AF65-F5344CB8AC3E}">
        <p14:creationId xmlns:p14="http://schemas.microsoft.com/office/powerpoint/2010/main" val="260985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4D896-318D-CD59-CDFE-C0B4094EFFA5}"/>
              </a:ext>
            </a:extLst>
          </p:cNvPr>
          <p:cNvSpPr>
            <a:spLocks noGrp="1"/>
          </p:cNvSpPr>
          <p:nvPr>
            <p:ph type="title"/>
          </p:nvPr>
        </p:nvSpPr>
        <p:spPr/>
        <p:txBody>
          <a:bodyPr/>
          <a:lstStyle/>
          <a:p>
            <a:r>
              <a:rPr lang="en-US" dirty="0"/>
              <a:t>OUTPUTS</a:t>
            </a:r>
            <a:endParaRPr lang="en-IN" dirty="0"/>
          </a:p>
        </p:txBody>
      </p:sp>
      <p:pic>
        <p:nvPicPr>
          <p:cNvPr id="6" name="Content Placeholder 5">
            <a:extLst>
              <a:ext uri="{FF2B5EF4-FFF2-40B4-BE49-F238E27FC236}">
                <a16:creationId xmlns:a16="http://schemas.microsoft.com/office/drawing/2014/main" id="{5D2CA7F1-D729-DC4F-9309-111582D2093B}"/>
              </a:ext>
            </a:extLst>
          </p:cNvPr>
          <p:cNvPicPr>
            <a:picLocks noGrp="1" noChangeAspect="1"/>
          </p:cNvPicPr>
          <p:nvPr>
            <p:ph sz="half" idx="1"/>
          </p:nvPr>
        </p:nvPicPr>
        <p:blipFill>
          <a:blip r:embed="rId2"/>
          <a:stretch>
            <a:fillRect/>
          </a:stretch>
        </p:blipFill>
        <p:spPr>
          <a:xfrm>
            <a:off x="1581150" y="3197353"/>
            <a:ext cx="4271963" cy="1984118"/>
          </a:xfrm>
        </p:spPr>
      </p:pic>
      <p:pic>
        <p:nvPicPr>
          <p:cNvPr id="11" name="Content Placeholder 10">
            <a:extLst>
              <a:ext uri="{FF2B5EF4-FFF2-40B4-BE49-F238E27FC236}">
                <a16:creationId xmlns:a16="http://schemas.microsoft.com/office/drawing/2014/main" id="{FB22AEDE-D94E-EFBD-511B-6CB576CE8E9C}"/>
              </a:ext>
            </a:extLst>
          </p:cNvPr>
          <p:cNvPicPr>
            <a:picLocks noGrp="1" noChangeAspect="1"/>
          </p:cNvPicPr>
          <p:nvPr>
            <p:ph sz="half" idx="2"/>
          </p:nvPr>
        </p:nvPicPr>
        <p:blipFill>
          <a:blip r:embed="rId3"/>
          <a:stretch>
            <a:fillRect/>
          </a:stretch>
        </p:blipFill>
        <p:spPr>
          <a:xfrm>
            <a:off x="6338888" y="2908300"/>
            <a:ext cx="4270375" cy="2562225"/>
          </a:xfrm>
        </p:spPr>
      </p:pic>
    </p:spTree>
    <p:extLst>
      <p:ext uri="{BB962C8B-B14F-4D97-AF65-F5344CB8AC3E}">
        <p14:creationId xmlns:p14="http://schemas.microsoft.com/office/powerpoint/2010/main" val="3347017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4D896-318D-CD59-CDFE-C0B4094EFFA5}"/>
              </a:ext>
            </a:extLst>
          </p:cNvPr>
          <p:cNvSpPr>
            <a:spLocks noGrp="1"/>
          </p:cNvSpPr>
          <p:nvPr>
            <p:ph type="title"/>
          </p:nvPr>
        </p:nvSpPr>
        <p:spPr/>
        <p:txBody>
          <a:bodyPr/>
          <a:lstStyle/>
          <a:p>
            <a:r>
              <a:rPr lang="en-US" dirty="0"/>
              <a:t>OUTPUTS</a:t>
            </a:r>
            <a:endParaRPr lang="en-IN" dirty="0"/>
          </a:p>
        </p:txBody>
      </p:sp>
      <p:pic>
        <p:nvPicPr>
          <p:cNvPr id="8" name="Content Placeholder 7">
            <a:extLst>
              <a:ext uri="{FF2B5EF4-FFF2-40B4-BE49-F238E27FC236}">
                <a16:creationId xmlns:a16="http://schemas.microsoft.com/office/drawing/2014/main" id="{5DC77671-425A-F9EF-B784-FE4D5C7B628C}"/>
              </a:ext>
            </a:extLst>
          </p:cNvPr>
          <p:cNvPicPr>
            <a:picLocks noGrp="1" noChangeAspect="1"/>
          </p:cNvPicPr>
          <p:nvPr>
            <p:ph sz="half" idx="1"/>
          </p:nvPr>
        </p:nvPicPr>
        <p:blipFill>
          <a:blip r:embed="rId2"/>
          <a:stretch>
            <a:fillRect/>
          </a:stretch>
        </p:blipFill>
        <p:spPr>
          <a:xfrm>
            <a:off x="167952" y="2612571"/>
            <a:ext cx="5685162" cy="2593661"/>
          </a:xfrm>
        </p:spPr>
      </p:pic>
      <p:pic>
        <p:nvPicPr>
          <p:cNvPr id="14" name="Content Placeholder 13">
            <a:extLst>
              <a:ext uri="{FF2B5EF4-FFF2-40B4-BE49-F238E27FC236}">
                <a16:creationId xmlns:a16="http://schemas.microsoft.com/office/drawing/2014/main" id="{EDDB6837-0358-D697-262C-37122CD352FF}"/>
              </a:ext>
            </a:extLst>
          </p:cNvPr>
          <p:cNvPicPr>
            <a:picLocks noGrp="1" noChangeAspect="1"/>
          </p:cNvPicPr>
          <p:nvPr>
            <p:ph sz="half" idx="2"/>
          </p:nvPr>
        </p:nvPicPr>
        <p:blipFill>
          <a:blip r:embed="rId3"/>
          <a:stretch>
            <a:fillRect/>
          </a:stretch>
        </p:blipFill>
        <p:spPr>
          <a:xfrm>
            <a:off x="6338888" y="3699341"/>
            <a:ext cx="5753408" cy="2729451"/>
          </a:xfrm>
        </p:spPr>
      </p:pic>
    </p:spTree>
    <p:extLst>
      <p:ext uri="{BB962C8B-B14F-4D97-AF65-F5344CB8AC3E}">
        <p14:creationId xmlns:p14="http://schemas.microsoft.com/office/powerpoint/2010/main" val="2439272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4D896-318D-CD59-CDFE-C0B4094EFFA5}"/>
              </a:ext>
            </a:extLst>
          </p:cNvPr>
          <p:cNvSpPr>
            <a:spLocks noGrp="1"/>
          </p:cNvSpPr>
          <p:nvPr>
            <p:ph type="title"/>
          </p:nvPr>
        </p:nvSpPr>
        <p:spPr/>
        <p:txBody>
          <a:bodyPr/>
          <a:lstStyle/>
          <a:p>
            <a:r>
              <a:rPr lang="en-US" dirty="0"/>
              <a:t>OUTPUTS</a:t>
            </a:r>
            <a:endParaRPr lang="en-IN" dirty="0"/>
          </a:p>
        </p:txBody>
      </p:sp>
      <p:pic>
        <p:nvPicPr>
          <p:cNvPr id="9" name="Content Placeholder 8">
            <a:extLst>
              <a:ext uri="{FF2B5EF4-FFF2-40B4-BE49-F238E27FC236}">
                <a16:creationId xmlns:a16="http://schemas.microsoft.com/office/drawing/2014/main" id="{A4069B0E-9781-33F7-20F1-7BBA93603CEE}"/>
              </a:ext>
            </a:extLst>
          </p:cNvPr>
          <p:cNvPicPr>
            <a:picLocks noGrp="1" noChangeAspect="1"/>
          </p:cNvPicPr>
          <p:nvPr>
            <p:ph sz="half" idx="1"/>
          </p:nvPr>
        </p:nvPicPr>
        <p:blipFill>
          <a:blip r:embed="rId2"/>
          <a:stretch>
            <a:fillRect/>
          </a:stretch>
        </p:blipFill>
        <p:spPr>
          <a:xfrm>
            <a:off x="65315" y="2860543"/>
            <a:ext cx="5713154" cy="3390968"/>
          </a:xfrm>
        </p:spPr>
      </p:pic>
      <p:pic>
        <p:nvPicPr>
          <p:cNvPr id="11" name="Content Placeholder 10">
            <a:extLst>
              <a:ext uri="{FF2B5EF4-FFF2-40B4-BE49-F238E27FC236}">
                <a16:creationId xmlns:a16="http://schemas.microsoft.com/office/drawing/2014/main" id="{754BC129-BFC6-0084-3F0F-CA428CF26FC2}"/>
              </a:ext>
            </a:extLst>
          </p:cNvPr>
          <p:cNvPicPr>
            <a:picLocks noGrp="1" noChangeAspect="1"/>
          </p:cNvPicPr>
          <p:nvPr>
            <p:ph sz="half" idx="2"/>
          </p:nvPr>
        </p:nvPicPr>
        <p:blipFill>
          <a:blip r:embed="rId3"/>
          <a:stretch>
            <a:fillRect/>
          </a:stretch>
        </p:blipFill>
        <p:spPr>
          <a:xfrm>
            <a:off x="6096000" y="2932457"/>
            <a:ext cx="5690200" cy="3244408"/>
          </a:xfrm>
        </p:spPr>
      </p:pic>
    </p:spTree>
    <p:extLst>
      <p:ext uri="{BB962C8B-B14F-4D97-AF65-F5344CB8AC3E}">
        <p14:creationId xmlns:p14="http://schemas.microsoft.com/office/powerpoint/2010/main" val="2978399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77FA2-81C8-4101-9C30-23BCC924E562}"/>
              </a:ext>
            </a:extLst>
          </p:cNvPr>
          <p:cNvSpPr>
            <a:spLocks noGrp="1"/>
          </p:cNvSpPr>
          <p:nvPr>
            <p:ph type="title"/>
          </p:nvPr>
        </p:nvSpPr>
        <p:spPr/>
        <p:txBody>
          <a:bodyPr/>
          <a:lstStyle/>
          <a:p>
            <a:r>
              <a:rPr lang="en-US" dirty="0"/>
              <a:t>Limitations OF SIZE PREDICTION</a:t>
            </a:r>
            <a:endParaRPr lang="en-IN" dirty="0"/>
          </a:p>
        </p:txBody>
      </p:sp>
      <p:sp>
        <p:nvSpPr>
          <p:cNvPr id="3" name="Content Placeholder 2">
            <a:extLst>
              <a:ext uri="{FF2B5EF4-FFF2-40B4-BE49-F238E27FC236}">
                <a16:creationId xmlns:a16="http://schemas.microsoft.com/office/drawing/2014/main" id="{7A8E7B34-12A0-49A1-BF22-4A4FAF06592F}"/>
              </a:ext>
            </a:extLst>
          </p:cNvPr>
          <p:cNvSpPr>
            <a:spLocks noGrp="1"/>
          </p:cNvSpPr>
          <p:nvPr>
            <p:ph idx="1"/>
          </p:nvPr>
        </p:nvSpPr>
        <p:spPr/>
        <p:txBody>
          <a:bodyPr/>
          <a:lstStyle/>
          <a:p>
            <a:r>
              <a:rPr lang="en-US" dirty="0"/>
              <a:t> Different Sellers use different measurements for various sizes.</a:t>
            </a:r>
          </a:p>
          <a:p>
            <a:r>
              <a:rPr lang="en-US" dirty="0"/>
              <a:t>Can not be completely dependable as body </a:t>
            </a:r>
            <a:r>
              <a:rPr lang="en-US"/>
              <a:t>types differ</a:t>
            </a:r>
            <a:endParaRPr lang="en-US" dirty="0"/>
          </a:p>
          <a:p>
            <a:endParaRPr lang="en-IN" dirty="0"/>
          </a:p>
        </p:txBody>
      </p:sp>
    </p:spTree>
    <p:extLst>
      <p:ext uri="{BB962C8B-B14F-4D97-AF65-F5344CB8AC3E}">
        <p14:creationId xmlns:p14="http://schemas.microsoft.com/office/powerpoint/2010/main" val="1343621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4FE727-7D8F-4F01-9FD6-759DD3D2CB2E}"/>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Class diagraM</a:t>
            </a:r>
            <a:endParaRPr lang="en-IN">
              <a:solidFill>
                <a:schemeClr val="bg1"/>
              </a:solidFill>
            </a:endParaRPr>
          </a:p>
        </p:txBody>
      </p:sp>
      <p:sp>
        <p:nvSpPr>
          <p:cNvPr id="18" name="Content Placeholder 8">
            <a:extLst>
              <a:ext uri="{FF2B5EF4-FFF2-40B4-BE49-F238E27FC236}">
                <a16:creationId xmlns:a16="http://schemas.microsoft.com/office/drawing/2014/main" id="{189D7E51-25EE-9F7A-F453-35DB029793D1}"/>
              </a:ext>
            </a:extLst>
          </p:cNvPr>
          <p:cNvSpPr>
            <a:spLocks noGrp="1"/>
          </p:cNvSpPr>
          <p:nvPr>
            <p:ph idx="1"/>
          </p:nvPr>
        </p:nvSpPr>
        <p:spPr>
          <a:xfrm>
            <a:off x="643468" y="2638044"/>
            <a:ext cx="3363974" cy="3415622"/>
          </a:xfrm>
        </p:spPr>
        <p:txBody>
          <a:bodyPr>
            <a:normAutofit/>
          </a:bodyPr>
          <a:lstStyle/>
          <a:p>
            <a:endParaRPr lang="en-US">
              <a:solidFill>
                <a:schemeClr val="bg1"/>
              </a:solidFill>
            </a:endParaRPr>
          </a:p>
        </p:txBody>
      </p:sp>
      <p:pic>
        <p:nvPicPr>
          <p:cNvPr id="5" name="Content Placeholder 4" descr="Diagram&#10;&#10;Description automatically generated">
            <a:extLst>
              <a:ext uri="{FF2B5EF4-FFF2-40B4-BE49-F238E27FC236}">
                <a16:creationId xmlns:a16="http://schemas.microsoft.com/office/drawing/2014/main" id="{0306D753-1355-406C-A6E5-94AB278C1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9791" y="1"/>
            <a:ext cx="7552208" cy="6858000"/>
          </a:xfrm>
          <a:prstGeom prst="rect">
            <a:avLst/>
          </a:prstGeom>
        </p:spPr>
      </p:pic>
    </p:spTree>
    <p:extLst>
      <p:ext uri="{BB962C8B-B14F-4D97-AF65-F5344CB8AC3E}">
        <p14:creationId xmlns:p14="http://schemas.microsoft.com/office/powerpoint/2010/main" val="3410984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DD5E-34C6-4616-8F1D-EFBB2CE1428A}"/>
              </a:ext>
            </a:extLst>
          </p:cNvPr>
          <p:cNvSpPr>
            <a:spLocks noGrp="1"/>
          </p:cNvSpPr>
          <p:nvPr>
            <p:ph type="ctrTitle"/>
          </p:nvPr>
        </p:nvSpPr>
        <p:spPr>
          <a:xfrm>
            <a:off x="1304924" y="551510"/>
            <a:ext cx="9363075" cy="868362"/>
          </a:xfrm>
        </p:spPr>
        <p:txBody>
          <a:bodyPr>
            <a:normAutofit fontScale="90000"/>
          </a:bodyPr>
          <a:lstStyle/>
          <a:p>
            <a:r>
              <a:rPr lang="en-IN" dirty="0">
                <a:latin typeface="Arial" panose="020B0604020202020204" pitchFamily="34" charset="0"/>
                <a:cs typeface="Arial" panose="020B0604020202020204" pitchFamily="34" charset="0"/>
              </a:rPr>
              <a:t>Problem Statement</a:t>
            </a:r>
          </a:p>
        </p:txBody>
      </p:sp>
      <p:sp>
        <p:nvSpPr>
          <p:cNvPr id="3" name="Subtitle 2">
            <a:extLst>
              <a:ext uri="{FF2B5EF4-FFF2-40B4-BE49-F238E27FC236}">
                <a16:creationId xmlns:a16="http://schemas.microsoft.com/office/drawing/2014/main" id="{25B7F35D-E86C-469C-B269-89CA59D0A75E}"/>
              </a:ext>
            </a:extLst>
          </p:cNvPr>
          <p:cNvSpPr>
            <a:spLocks noGrp="1"/>
          </p:cNvSpPr>
          <p:nvPr>
            <p:ph type="subTitle" idx="1"/>
          </p:nvPr>
        </p:nvSpPr>
        <p:spPr>
          <a:xfrm>
            <a:off x="1304925" y="1952625"/>
            <a:ext cx="9363075" cy="3305175"/>
          </a:xfrm>
        </p:spPr>
        <p:txBody>
          <a:bodyPr>
            <a:normAutofit lnSpcReduction="10000"/>
          </a:bodyPr>
          <a:lstStyle/>
          <a:p>
            <a:pPr algn="just"/>
            <a:r>
              <a:rPr lang="en-US" sz="2000" b="1" dirty="0">
                <a:latin typeface="Times New Roman" panose="02020603050405020304" pitchFamily="18" charset="0"/>
                <a:cs typeface="Times New Roman" panose="02020603050405020304" pitchFamily="18" charset="0"/>
              </a:rPr>
              <a:t>Main Objective:</a:t>
            </a:r>
          </a:p>
          <a:p>
            <a:pPr algn="just"/>
            <a:r>
              <a:rPr lang="en-IN" sz="1800" dirty="0">
                <a:solidFill>
                  <a:srgbClr val="000000"/>
                </a:solidFill>
                <a:effectLst/>
                <a:latin typeface="Times New Roman" panose="02020603050405020304" pitchFamily="18" charset="0"/>
                <a:ea typeface="Times New Roman" panose="02020603050405020304" pitchFamily="18" charset="0"/>
              </a:rPr>
              <a:t>The Main Objective of this Project is to bring platform to many people who own abundant quantity of minimal used redundant clothes. This also serves to people who are interested in buying clothes at cheaper prices or renting just for occasions or daily usage.</a:t>
            </a:r>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Specific Objectives:</a:t>
            </a:r>
          </a:p>
          <a:p>
            <a:pPr algn="just"/>
            <a:r>
              <a:rPr lang="en-US" sz="2000" b="1" dirty="0">
                <a:latin typeface="Times New Roman" panose="02020603050405020304" pitchFamily="18" charset="0"/>
                <a:cs typeface="Times New Roman" panose="02020603050405020304" pitchFamily="18" charset="0"/>
              </a:rPr>
              <a:t>    </a:t>
            </a:r>
          </a:p>
          <a:p>
            <a:pPr marL="342900" indent="-342900" algn="just">
              <a:buFont typeface="Arial" panose="020B0604020202020204" pitchFamily="34" charset="0"/>
              <a:buChar char="•"/>
            </a:pPr>
            <a:r>
              <a:rPr lang="en-IN" sz="1800" dirty="0">
                <a:solidFill>
                  <a:srgbClr val="000000"/>
                </a:solidFill>
                <a:effectLst/>
                <a:latin typeface="Times New Roman" panose="02020603050405020304" pitchFamily="18" charset="0"/>
                <a:ea typeface="Times New Roman" panose="02020603050405020304" pitchFamily="18" charset="0"/>
              </a:rPr>
              <a:t>Our Project Provides platform for everyone to re-sell or rent old clothes or for needy to buy at cheaper prices.</a:t>
            </a:r>
          </a:p>
          <a:p>
            <a:pPr marL="342900" indent="-342900" algn="just">
              <a:buFont typeface="Arial" panose="020B0604020202020204" pitchFamily="34" charset="0"/>
              <a:buChar char="•"/>
            </a:pPr>
            <a:r>
              <a:rPr lang="en-IN" sz="1800" dirty="0">
                <a:solidFill>
                  <a:srgbClr val="000000"/>
                </a:solidFill>
                <a:effectLst/>
                <a:latin typeface="Times New Roman" panose="02020603050405020304" pitchFamily="18" charset="0"/>
                <a:ea typeface="Times New Roman" panose="02020603050405020304" pitchFamily="18" charset="0"/>
              </a:rPr>
              <a:t>An Individual User can easily act as a seller and can be directly accessed by customers for products he/she has. </a:t>
            </a:r>
            <a:r>
              <a:rPr lang="en-US" sz="2000" dirty="0">
                <a:latin typeface="Times New Roman" panose="02020603050405020304" pitchFamily="18" charset="0"/>
                <a:cs typeface="Times New Roman" panose="02020603050405020304" pitchFamily="18" charset="0"/>
              </a:rPr>
              <a:t> </a:t>
            </a:r>
          </a:p>
          <a:p>
            <a:pPr algn="just"/>
            <a:endParaRPr lang="en-IN"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6B9ACAF-F56E-4CB4-B8B9-3FCA857480DF}"/>
              </a:ext>
            </a:extLst>
          </p:cNvPr>
          <p:cNvSpPr/>
          <p:nvPr/>
        </p:nvSpPr>
        <p:spPr>
          <a:xfrm flipV="1">
            <a:off x="0" y="-27992"/>
            <a:ext cx="12192000" cy="1628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FDEA868A-9230-45C5-BF9B-623A86B25AAA}"/>
              </a:ext>
            </a:extLst>
          </p:cNvPr>
          <p:cNvSpPr txBox="1"/>
          <p:nvPr/>
        </p:nvSpPr>
        <p:spPr>
          <a:xfrm>
            <a:off x="3255145" y="315836"/>
            <a:ext cx="5681709"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S</a:t>
            </a:r>
            <a:r>
              <a:rPr lang="en-IN" sz="4400" b="1" dirty="0" err="1">
                <a:solidFill>
                  <a:schemeClr val="bg1"/>
                </a:solidFill>
                <a:latin typeface="Arial" panose="020B0604020202020204" pitchFamily="34" charset="0"/>
                <a:cs typeface="Arial" panose="020B0604020202020204" pitchFamily="34" charset="0"/>
              </a:rPr>
              <a:t>olution</a:t>
            </a:r>
            <a:endParaRPr lang="en-IN" sz="4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03074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DD5E-34C6-4616-8F1D-EFBB2CE1428A}"/>
              </a:ext>
            </a:extLst>
          </p:cNvPr>
          <p:cNvSpPr>
            <a:spLocks noGrp="1"/>
          </p:cNvSpPr>
          <p:nvPr>
            <p:ph type="ctrTitle"/>
          </p:nvPr>
        </p:nvSpPr>
        <p:spPr>
          <a:xfrm>
            <a:off x="1304924" y="551510"/>
            <a:ext cx="9363075" cy="868362"/>
          </a:xfrm>
        </p:spPr>
        <p:txBody>
          <a:bodyPr>
            <a:normAutofit fontScale="90000"/>
          </a:bodyPr>
          <a:lstStyle/>
          <a:p>
            <a:r>
              <a:rPr lang="en-IN" dirty="0">
                <a:latin typeface="Arial" panose="020B0604020202020204" pitchFamily="34" charset="0"/>
                <a:cs typeface="Arial" panose="020B0604020202020204" pitchFamily="34" charset="0"/>
              </a:rPr>
              <a:t>Problem Statement</a:t>
            </a:r>
          </a:p>
        </p:txBody>
      </p:sp>
      <p:sp>
        <p:nvSpPr>
          <p:cNvPr id="4" name="Rectangle 3">
            <a:extLst>
              <a:ext uri="{FF2B5EF4-FFF2-40B4-BE49-F238E27FC236}">
                <a16:creationId xmlns:a16="http://schemas.microsoft.com/office/drawing/2014/main" id="{26B9ACAF-F56E-4CB4-B8B9-3FCA857480DF}"/>
              </a:ext>
            </a:extLst>
          </p:cNvPr>
          <p:cNvSpPr/>
          <p:nvPr/>
        </p:nvSpPr>
        <p:spPr>
          <a:xfrm flipV="1">
            <a:off x="0" y="-58666"/>
            <a:ext cx="12192000" cy="1401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FDEA868A-9230-45C5-BF9B-623A86B25AAA}"/>
              </a:ext>
            </a:extLst>
          </p:cNvPr>
          <p:cNvSpPr txBox="1"/>
          <p:nvPr/>
        </p:nvSpPr>
        <p:spPr>
          <a:xfrm>
            <a:off x="3145606" y="334592"/>
            <a:ext cx="7075354" cy="769441"/>
          </a:xfrm>
          <a:prstGeom prst="rect">
            <a:avLst/>
          </a:prstGeom>
          <a:noFill/>
        </p:spPr>
        <p:txBody>
          <a:bodyPr wrap="square" rtlCol="0">
            <a:spAutoFit/>
          </a:bodyPr>
          <a:lstStyle/>
          <a:p>
            <a:pPr algn="ctr"/>
            <a:r>
              <a:rPr lang="en-IN" sz="4400" b="1" dirty="0">
                <a:solidFill>
                  <a:schemeClr val="bg1"/>
                </a:solidFill>
                <a:latin typeface="Arial" panose="020B0604020202020204" pitchFamily="34" charset="0"/>
                <a:cs typeface="Arial" panose="020B0604020202020204" pitchFamily="34" charset="0"/>
              </a:rPr>
              <a:t>DIRECTORY STRUCTURE</a:t>
            </a:r>
          </a:p>
        </p:txBody>
      </p:sp>
      <p:pic>
        <p:nvPicPr>
          <p:cNvPr id="6" name="Picture 5">
            <a:extLst>
              <a:ext uri="{FF2B5EF4-FFF2-40B4-BE49-F238E27FC236}">
                <a16:creationId xmlns:a16="http://schemas.microsoft.com/office/drawing/2014/main" id="{4022EA94-E129-D05F-C7A6-03AC2D22D1B3}"/>
              </a:ext>
            </a:extLst>
          </p:cNvPr>
          <p:cNvPicPr>
            <a:picLocks noChangeAspect="1"/>
          </p:cNvPicPr>
          <p:nvPr/>
        </p:nvPicPr>
        <p:blipFill>
          <a:blip r:embed="rId2"/>
          <a:stretch>
            <a:fillRect/>
          </a:stretch>
        </p:blipFill>
        <p:spPr>
          <a:xfrm>
            <a:off x="4606718" y="1320950"/>
            <a:ext cx="3650874" cy="5498949"/>
          </a:xfrm>
          <a:prstGeom prst="rect">
            <a:avLst/>
          </a:prstGeom>
        </p:spPr>
      </p:pic>
    </p:spTree>
    <p:extLst>
      <p:ext uri="{BB962C8B-B14F-4D97-AF65-F5344CB8AC3E}">
        <p14:creationId xmlns:p14="http://schemas.microsoft.com/office/powerpoint/2010/main" val="2478761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DD5E-34C6-4616-8F1D-EFBB2CE1428A}"/>
              </a:ext>
            </a:extLst>
          </p:cNvPr>
          <p:cNvSpPr>
            <a:spLocks noGrp="1"/>
          </p:cNvSpPr>
          <p:nvPr>
            <p:ph type="ctrTitle"/>
          </p:nvPr>
        </p:nvSpPr>
        <p:spPr>
          <a:xfrm>
            <a:off x="1304924" y="551510"/>
            <a:ext cx="9363075" cy="868362"/>
          </a:xfrm>
        </p:spPr>
        <p:txBody>
          <a:bodyPr>
            <a:normAutofit fontScale="90000"/>
          </a:bodyPr>
          <a:lstStyle/>
          <a:p>
            <a:r>
              <a:rPr lang="en-IN" dirty="0">
                <a:latin typeface="Arial" panose="020B0604020202020204" pitchFamily="34" charset="0"/>
                <a:cs typeface="Arial" panose="020B0604020202020204" pitchFamily="34" charset="0"/>
              </a:rPr>
              <a:t>Problem Statement</a:t>
            </a:r>
          </a:p>
        </p:txBody>
      </p:sp>
      <p:sp>
        <p:nvSpPr>
          <p:cNvPr id="4" name="Rectangle 3">
            <a:extLst>
              <a:ext uri="{FF2B5EF4-FFF2-40B4-BE49-F238E27FC236}">
                <a16:creationId xmlns:a16="http://schemas.microsoft.com/office/drawing/2014/main" id="{26B9ACAF-F56E-4CB4-B8B9-3FCA857480DF}"/>
              </a:ext>
            </a:extLst>
          </p:cNvPr>
          <p:cNvSpPr/>
          <p:nvPr/>
        </p:nvSpPr>
        <p:spPr>
          <a:xfrm flipV="1">
            <a:off x="0" y="-95989"/>
            <a:ext cx="12192000" cy="1618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FDEA868A-9230-45C5-BF9B-623A86B25AAA}"/>
              </a:ext>
            </a:extLst>
          </p:cNvPr>
          <p:cNvSpPr txBox="1"/>
          <p:nvPr/>
        </p:nvSpPr>
        <p:spPr>
          <a:xfrm>
            <a:off x="3145606" y="334592"/>
            <a:ext cx="7075354" cy="769441"/>
          </a:xfrm>
          <a:prstGeom prst="rect">
            <a:avLst/>
          </a:prstGeom>
          <a:noFill/>
        </p:spPr>
        <p:txBody>
          <a:bodyPr wrap="square" rtlCol="0">
            <a:spAutoFit/>
          </a:bodyPr>
          <a:lstStyle/>
          <a:p>
            <a:pPr algn="ctr"/>
            <a:r>
              <a:rPr lang="en-IN" sz="4400" b="1" dirty="0">
                <a:solidFill>
                  <a:schemeClr val="bg1"/>
                </a:solidFill>
                <a:latin typeface="Arial" panose="020B0604020202020204" pitchFamily="34" charset="0"/>
                <a:cs typeface="Arial" panose="020B0604020202020204" pitchFamily="34" charset="0"/>
              </a:rPr>
              <a:t>SEQUENCE DIAGRAM</a:t>
            </a:r>
          </a:p>
        </p:txBody>
      </p:sp>
      <p:pic>
        <p:nvPicPr>
          <p:cNvPr id="6" name="Picture 5">
            <a:extLst>
              <a:ext uri="{FF2B5EF4-FFF2-40B4-BE49-F238E27FC236}">
                <a16:creationId xmlns:a16="http://schemas.microsoft.com/office/drawing/2014/main" id="{35573432-FBB2-4E68-8D2B-AE8B3C29F8DB}"/>
              </a:ext>
            </a:extLst>
          </p:cNvPr>
          <p:cNvPicPr>
            <a:picLocks noChangeAspect="1"/>
          </p:cNvPicPr>
          <p:nvPr/>
        </p:nvPicPr>
        <p:blipFill>
          <a:blip r:embed="rId2"/>
          <a:stretch>
            <a:fillRect/>
          </a:stretch>
        </p:blipFill>
        <p:spPr>
          <a:xfrm>
            <a:off x="2600960" y="1706875"/>
            <a:ext cx="7061200" cy="4978405"/>
          </a:xfrm>
          <a:prstGeom prst="rect">
            <a:avLst/>
          </a:prstGeom>
        </p:spPr>
      </p:pic>
    </p:spTree>
    <p:extLst>
      <p:ext uri="{BB962C8B-B14F-4D97-AF65-F5344CB8AC3E}">
        <p14:creationId xmlns:p14="http://schemas.microsoft.com/office/powerpoint/2010/main" val="4265119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D60A3-A952-49C6-9D0C-AAD6823680C4}"/>
              </a:ext>
            </a:extLst>
          </p:cNvPr>
          <p:cNvSpPr>
            <a:spLocks noGrp="1"/>
          </p:cNvSpPr>
          <p:nvPr>
            <p:ph type="title"/>
          </p:nvPr>
        </p:nvSpPr>
        <p:spPr>
          <a:xfrm>
            <a:off x="2231136" y="964692"/>
            <a:ext cx="7729728" cy="864108"/>
          </a:xfrm>
        </p:spPr>
        <p:txBody>
          <a:bodyPr/>
          <a:lstStyle/>
          <a:p>
            <a:r>
              <a:rPr lang="en-US" dirty="0"/>
              <a:t>Database schema</a:t>
            </a:r>
            <a:endParaRPr lang="en-IN" dirty="0"/>
          </a:p>
        </p:txBody>
      </p:sp>
      <p:sp>
        <p:nvSpPr>
          <p:cNvPr id="3" name="Content Placeholder 2">
            <a:extLst>
              <a:ext uri="{FF2B5EF4-FFF2-40B4-BE49-F238E27FC236}">
                <a16:creationId xmlns:a16="http://schemas.microsoft.com/office/drawing/2014/main" id="{01F930C5-1C18-4AF1-99C4-D447C0DF39F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6BA4A9E-6231-4081-B675-4F58E6F05D60}"/>
              </a:ext>
            </a:extLst>
          </p:cNvPr>
          <p:cNvPicPr>
            <a:picLocks noChangeAspect="1"/>
          </p:cNvPicPr>
          <p:nvPr/>
        </p:nvPicPr>
        <p:blipFill>
          <a:blip r:embed="rId2"/>
          <a:stretch>
            <a:fillRect/>
          </a:stretch>
        </p:blipFill>
        <p:spPr>
          <a:xfrm>
            <a:off x="0" y="2073244"/>
            <a:ext cx="12192000" cy="4579483"/>
          </a:xfrm>
          <a:prstGeom prst="rect">
            <a:avLst/>
          </a:prstGeom>
        </p:spPr>
      </p:pic>
    </p:spTree>
    <p:extLst>
      <p:ext uri="{BB962C8B-B14F-4D97-AF65-F5344CB8AC3E}">
        <p14:creationId xmlns:p14="http://schemas.microsoft.com/office/powerpoint/2010/main" val="47459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EB79E3-70BB-E4F6-470D-4BB913BD9B2C}"/>
              </a:ext>
            </a:extLst>
          </p:cNvPr>
          <p:cNvSpPr>
            <a:spLocks noGrp="1"/>
          </p:cNvSpPr>
          <p:nvPr>
            <p:ph type="ctrTitle"/>
          </p:nvPr>
        </p:nvSpPr>
        <p:spPr>
          <a:xfrm>
            <a:off x="19243" y="0"/>
            <a:ext cx="12250511" cy="1645920"/>
          </a:xfrm>
        </p:spPr>
        <p:txBody>
          <a:bodyPr>
            <a:normAutofit fontScale="90000"/>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lang="en-IN" sz="4400" b="1" dirty="0">
                <a:solidFill>
                  <a:schemeClr val="bg1"/>
                </a:solidFill>
                <a:latin typeface="Arial" panose="020B0604020202020204" pitchFamily="34" charset="0"/>
                <a:cs typeface="Arial" panose="020B0604020202020204" pitchFamily="34" charset="0"/>
              </a:rPr>
            </a:br>
            <a:br>
              <a:rPr lang="en-IN" sz="4400" b="1" dirty="0">
                <a:solidFill>
                  <a:schemeClr val="bg1"/>
                </a:solidFill>
                <a:latin typeface="Arial" panose="020B0604020202020204" pitchFamily="34" charset="0"/>
                <a:cs typeface="Arial" panose="020B0604020202020204" pitchFamily="34" charset="0"/>
              </a:rPr>
            </a:br>
            <a:r>
              <a:rPr kumimoji="0" lang="en-IN" sz="4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REFERENCES</a:t>
            </a:r>
            <a:br>
              <a:rPr kumimoji="0" lang="en-IN" sz="4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br>
            <a:endParaRPr lang="en-IN" sz="4400" dirty="0"/>
          </a:p>
        </p:txBody>
      </p:sp>
      <p:sp>
        <p:nvSpPr>
          <p:cNvPr id="7" name="Subtitle 6">
            <a:extLst>
              <a:ext uri="{FF2B5EF4-FFF2-40B4-BE49-F238E27FC236}">
                <a16:creationId xmlns:a16="http://schemas.microsoft.com/office/drawing/2014/main" id="{3783A930-14A7-1E6A-FF3D-6EA74457B1B5}"/>
              </a:ext>
            </a:extLst>
          </p:cNvPr>
          <p:cNvSpPr>
            <a:spLocks noGrp="1"/>
          </p:cNvSpPr>
          <p:nvPr>
            <p:ph type="subTitle" idx="1"/>
          </p:nvPr>
        </p:nvSpPr>
        <p:spPr>
          <a:xfrm>
            <a:off x="1400175" y="1978090"/>
            <a:ext cx="9479319" cy="3928188"/>
          </a:xfrm>
        </p:spPr>
        <p:txBody>
          <a:bodyPr>
            <a:normAutofit fontScale="92500" lnSpcReduction="20000"/>
          </a:bodyPr>
          <a:lstStyle/>
          <a:p>
            <a:pPr marL="15240" marR="64135" indent="-6350" algn="l">
              <a:lnSpc>
                <a:spcPct val="103000"/>
              </a:lnSpc>
              <a:spcAft>
                <a:spcPts val="60"/>
              </a:spcAft>
            </a:pPr>
            <a:r>
              <a:rPr lang="en-IN" dirty="0">
                <a:solidFill>
                  <a:srgbClr val="000000"/>
                </a:solidFill>
                <a:latin typeface="Times New Roman" panose="02020603050405020304" pitchFamily="18" charset="0"/>
                <a:ea typeface="Times New Roman" panose="02020603050405020304" pitchFamily="18" charset="0"/>
              </a:rPr>
              <a:t>1</a:t>
            </a:r>
            <a:r>
              <a:rPr lang="en-IN" sz="2000" dirty="0">
                <a:solidFill>
                  <a:srgbClr val="000000"/>
                </a:solidFill>
                <a:effectLst/>
                <a:latin typeface="Times New Roman" panose="02020603050405020304" pitchFamily="18" charset="0"/>
                <a:ea typeface="Times New Roman" panose="02020603050405020304" pitchFamily="18" charset="0"/>
              </a:rPr>
              <a:t>. HTML DOCUMENTATION - </a:t>
            </a:r>
            <a:r>
              <a:rPr lang="en-IN" sz="2000" u="sng" dirty="0">
                <a:solidFill>
                  <a:srgbClr val="000000"/>
                </a:solidFill>
                <a:effectLst/>
                <a:latin typeface="Times New Roman" panose="02020603050405020304" pitchFamily="18" charset="0"/>
                <a:ea typeface="Times New Roman" panose="02020603050405020304" pitchFamily="18" charset="0"/>
                <a:hlinkClick r:id="rId2"/>
              </a:rPr>
              <a:t>https://www.php.net/docs.php</a:t>
            </a:r>
            <a:r>
              <a:rPr lang="en-IN" sz="2000" dirty="0">
                <a:solidFill>
                  <a:srgbClr val="000000"/>
                </a:solidFill>
                <a:effectLst/>
                <a:latin typeface="Times New Roman" panose="02020603050405020304" pitchFamily="18" charset="0"/>
                <a:ea typeface="Times New Roman" panose="02020603050405020304" pitchFamily="18" charset="0"/>
              </a:rPr>
              <a:t> </a:t>
            </a:r>
          </a:p>
          <a:p>
            <a:pPr marL="15240" marR="64135" indent="-6350" algn="l">
              <a:lnSpc>
                <a:spcPct val="103000"/>
              </a:lnSpc>
              <a:spcAft>
                <a:spcPts val="60"/>
              </a:spcAft>
            </a:pPr>
            <a:r>
              <a:rPr lang="en-IN" sz="2000" dirty="0">
                <a:solidFill>
                  <a:srgbClr val="000000"/>
                </a:solidFill>
                <a:effectLst/>
                <a:latin typeface="Times New Roman" panose="02020603050405020304" pitchFamily="18" charset="0"/>
                <a:ea typeface="Times New Roman" panose="02020603050405020304" pitchFamily="18" charset="0"/>
              </a:rPr>
              <a:t>2. FLASK DOCUMENTATION- </a:t>
            </a:r>
            <a:r>
              <a:rPr lang="en-IN" sz="2000" u="sng" dirty="0">
                <a:solidFill>
                  <a:srgbClr val="00B0F0"/>
                </a:solidFill>
                <a:effectLst/>
                <a:latin typeface="Times New Roman" panose="02020603050405020304" pitchFamily="18" charset="0"/>
                <a:ea typeface="Times New Roman" panose="02020603050405020304" pitchFamily="18" charset="0"/>
              </a:rPr>
              <a:t>https://flask.palletsprojects.com/en/2.1.x/</a:t>
            </a:r>
            <a:endParaRPr lang="en-IN" sz="2000" dirty="0">
              <a:solidFill>
                <a:srgbClr val="000000"/>
              </a:solidFill>
              <a:effectLst/>
              <a:latin typeface="Times New Roman" panose="02020603050405020304" pitchFamily="18" charset="0"/>
              <a:ea typeface="Times New Roman" panose="02020603050405020304" pitchFamily="18" charset="0"/>
            </a:endParaRPr>
          </a:p>
          <a:p>
            <a:pPr marL="15240" marR="64135" indent="-6350" algn="l">
              <a:lnSpc>
                <a:spcPct val="103000"/>
              </a:lnSpc>
              <a:spcAft>
                <a:spcPts val="60"/>
              </a:spcAft>
            </a:pPr>
            <a:r>
              <a:rPr lang="en-US" dirty="0">
                <a:solidFill>
                  <a:srgbClr val="000000"/>
                </a:solidFill>
                <a:latin typeface="Times New Roman" panose="02020603050405020304" pitchFamily="18" charset="0"/>
                <a:ea typeface="Times New Roman" panose="02020603050405020304" pitchFamily="18" charset="0"/>
              </a:rPr>
              <a:t>2.</a:t>
            </a:r>
            <a:r>
              <a:rPr lang="en-US" sz="2000" dirty="0">
                <a:solidFill>
                  <a:srgbClr val="000000"/>
                </a:solidFill>
                <a:effectLst/>
                <a:latin typeface="Times New Roman" panose="02020603050405020304" pitchFamily="18" charset="0"/>
                <a:ea typeface="Times New Roman" panose="02020603050405020304" pitchFamily="18" charset="0"/>
              </a:rPr>
              <a:t>  Problem Statements on SIH - </a:t>
            </a:r>
            <a:r>
              <a:rPr lang="en-US" sz="2000" u="sng" dirty="0">
                <a:solidFill>
                  <a:srgbClr val="000000"/>
                </a:solidFill>
                <a:effectLst/>
                <a:latin typeface="Times New Roman" panose="02020603050405020304" pitchFamily="18" charset="0"/>
                <a:ea typeface="Times New Roman" panose="02020603050405020304" pitchFamily="18" charset="0"/>
                <a:hlinkClick r:id="rId3"/>
              </a:rPr>
              <a:t>https://www.sih.gov.in/sih2020PS</a:t>
            </a:r>
            <a:endParaRPr lang="en-IN" sz="2000" dirty="0">
              <a:solidFill>
                <a:srgbClr val="000000"/>
              </a:solidFill>
              <a:effectLst/>
              <a:latin typeface="Times New Roman" panose="02020603050405020304" pitchFamily="18" charset="0"/>
              <a:ea typeface="Times New Roman" panose="02020603050405020304" pitchFamily="18" charset="0"/>
            </a:endParaRPr>
          </a:p>
          <a:p>
            <a:pPr marL="15240" marR="64135" indent="-6350" algn="l">
              <a:lnSpc>
                <a:spcPct val="103000"/>
              </a:lnSpc>
              <a:spcAft>
                <a:spcPts val="60"/>
              </a:spcAft>
            </a:pPr>
            <a:r>
              <a:rPr lang="en-IN" dirty="0">
                <a:solidFill>
                  <a:srgbClr val="000000"/>
                </a:solidFill>
                <a:latin typeface="Times New Roman" panose="02020603050405020304" pitchFamily="18" charset="0"/>
                <a:ea typeface="Times New Roman" panose="02020603050405020304" pitchFamily="18" charset="0"/>
              </a:rPr>
              <a:t>3.</a:t>
            </a:r>
            <a:r>
              <a:rPr lang="en-IN" sz="2000" dirty="0">
                <a:solidFill>
                  <a:srgbClr val="000000"/>
                </a:solidFill>
                <a:effectLst/>
                <a:latin typeface="Times New Roman" panose="02020603050405020304" pitchFamily="18" charset="0"/>
                <a:ea typeface="Times New Roman" panose="02020603050405020304" pitchFamily="18" charset="0"/>
              </a:rPr>
              <a:t>  Sample Ecommerce Application </a:t>
            </a:r>
            <a:r>
              <a:rPr lang="en-IN" sz="2000" u="sng" dirty="0">
                <a:solidFill>
                  <a:srgbClr val="000000"/>
                </a:solidFill>
                <a:effectLst/>
                <a:latin typeface="Times New Roman" panose="02020603050405020304" pitchFamily="18" charset="0"/>
                <a:ea typeface="Times New Roman" panose="02020603050405020304" pitchFamily="18" charset="0"/>
                <a:hlinkClick r:id="rId4"/>
              </a:rPr>
              <a:t>http://www.NewEgg.com</a:t>
            </a:r>
            <a:r>
              <a:rPr lang="en-IN" sz="2000" dirty="0">
                <a:solidFill>
                  <a:srgbClr val="000000"/>
                </a:solidFill>
                <a:effectLst/>
                <a:latin typeface="Times New Roman" panose="02020603050405020304" pitchFamily="18" charset="0"/>
                <a:ea typeface="Times New Roman" panose="02020603050405020304" pitchFamily="18" charset="0"/>
              </a:rPr>
              <a:t> </a:t>
            </a:r>
          </a:p>
          <a:p>
            <a:pPr marL="15240" marR="64135" indent="-6350" algn="l">
              <a:lnSpc>
                <a:spcPct val="103000"/>
              </a:lnSpc>
              <a:spcAft>
                <a:spcPts val="60"/>
              </a:spcAft>
            </a:pPr>
            <a:r>
              <a:rPr lang="en-IN" sz="2000" dirty="0">
                <a:solidFill>
                  <a:srgbClr val="000000"/>
                </a:solidFill>
                <a:effectLst/>
                <a:latin typeface="Times New Roman" panose="02020603050405020304" pitchFamily="18" charset="0"/>
                <a:ea typeface="Times New Roman" panose="02020603050405020304" pitchFamily="18" charset="0"/>
              </a:rPr>
              <a:t>6   Ajax Toolkit controls  </a:t>
            </a:r>
            <a:r>
              <a:rPr lang="en-IN" sz="2000" u="sng" dirty="0">
                <a:solidFill>
                  <a:srgbClr val="000000"/>
                </a:solidFill>
                <a:effectLst/>
                <a:latin typeface="Times New Roman" panose="02020603050405020304" pitchFamily="18" charset="0"/>
                <a:ea typeface="Times New Roman" panose="02020603050405020304" pitchFamily="18" charset="0"/>
                <a:hlinkClick r:id="rId5"/>
              </a:rPr>
              <a:t>http://asp.net/ajax</a:t>
            </a:r>
            <a:endParaRPr lang="en-IN" sz="2000" dirty="0">
              <a:solidFill>
                <a:srgbClr val="000000"/>
              </a:solidFill>
              <a:effectLst/>
              <a:latin typeface="Times New Roman" panose="02020603050405020304" pitchFamily="18" charset="0"/>
              <a:ea typeface="Times New Roman" panose="02020603050405020304" pitchFamily="18" charset="0"/>
            </a:endParaRPr>
          </a:p>
          <a:p>
            <a:pPr marL="15240" marR="64135" indent="-6350" algn="l">
              <a:lnSpc>
                <a:spcPct val="103000"/>
              </a:lnSpc>
              <a:spcAft>
                <a:spcPts val="60"/>
              </a:spcAft>
            </a:pPr>
            <a:r>
              <a:rPr lang="en-US" dirty="0">
                <a:solidFill>
                  <a:srgbClr val="000000"/>
                </a:solidFill>
                <a:latin typeface="Times New Roman" panose="02020603050405020304" pitchFamily="18" charset="0"/>
                <a:ea typeface="Times New Roman" panose="02020603050405020304" pitchFamily="18" charset="0"/>
              </a:rPr>
              <a:t>4.</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i</a:t>
            </a:r>
            <a:r>
              <a:rPr lang="en-US" sz="2000" dirty="0">
                <a:solidFill>
                  <a:srgbClr val="000000"/>
                </a:solidFill>
                <a:effectLst/>
                <a:latin typeface="Times New Roman" panose="02020603050405020304" pitchFamily="18" charset="0"/>
                <a:ea typeface="Times New Roman" panose="02020603050405020304" pitchFamily="18" charset="0"/>
              </a:rPr>
              <a:t>-SHOP: A Model for Smart Shopping, Journal by Authors- Anal Kumar; A.B.M. </a:t>
            </a:r>
            <a:r>
              <a:rPr lang="en-US" sz="2000" dirty="0" err="1">
                <a:solidFill>
                  <a:srgbClr val="000000"/>
                </a:solidFill>
                <a:effectLst/>
                <a:latin typeface="Times New Roman" panose="02020603050405020304" pitchFamily="18" charset="0"/>
                <a:ea typeface="Times New Roman" panose="02020603050405020304" pitchFamily="18" charset="0"/>
              </a:rPr>
              <a:t>Shawk</a:t>
            </a:r>
            <a:r>
              <a:rPr lang="en-US" sz="2000" dirty="0">
                <a:solidFill>
                  <a:srgbClr val="000000"/>
                </a:solidFill>
                <a:effectLst/>
                <a:latin typeface="Times New Roman" panose="02020603050405020304" pitchFamily="18" charset="0"/>
                <a:ea typeface="Times New Roman" panose="02020603050405020304" pitchFamily="18" charset="0"/>
              </a:rPr>
              <a:t> : </a:t>
            </a:r>
            <a:r>
              <a:rPr lang="en-US" sz="2000" u="sng" dirty="0">
                <a:solidFill>
                  <a:srgbClr val="000000"/>
                </a:solidFill>
                <a:effectLst/>
                <a:latin typeface="Times New Roman" panose="02020603050405020304" pitchFamily="18" charset="0"/>
                <a:ea typeface="Times New Roman" panose="02020603050405020304" pitchFamily="18" charset="0"/>
                <a:hlinkClick r:id="rId6"/>
              </a:rPr>
              <a:t>https://ieeexplore-ieee-org-vce.knimbus.com/document/7941952</a:t>
            </a:r>
            <a:endParaRPr lang="en-IN" sz="2000" dirty="0">
              <a:solidFill>
                <a:srgbClr val="000000"/>
              </a:solidFill>
              <a:effectLst/>
              <a:latin typeface="Times New Roman" panose="02020603050405020304" pitchFamily="18" charset="0"/>
              <a:ea typeface="Times New Roman" panose="02020603050405020304" pitchFamily="18" charset="0"/>
            </a:endParaRPr>
          </a:p>
          <a:p>
            <a:pPr marL="15240" marR="64135" indent="-6350" algn="l">
              <a:lnSpc>
                <a:spcPct val="103000"/>
              </a:lnSpc>
              <a:spcAft>
                <a:spcPts val="60"/>
              </a:spcAft>
            </a:pPr>
            <a:r>
              <a:rPr lang="en-US" dirty="0">
                <a:solidFill>
                  <a:srgbClr val="000000"/>
                </a:solidFill>
                <a:latin typeface="Times New Roman" panose="02020603050405020304" pitchFamily="18" charset="0"/>
                <a:ea typeface="Times New Roman" panose="02020603050405020304" pitchFamily="18" charset="0"/>
              </a:rPr>
              <a:t>5.</a:t>
            </a:r>
            <a:r>
              <a:rPr lang="en-US" sz="2000" dirty="0">
                <a:solidFill>
                  <a:srgbClr val="000000"/>
                </a:solidFill>
                <a:effectLst/>
                <a:latin typeface="Times New Roman" panose="02020603050405020304" pitchFamily="18" charset="0"/>
                <a:ea typeface="Times New Roman" panose="02020603050405020304" pitchFamily="18" charset="0"/>
              </a:rPr>
              <a:t>  Online re-purchase intention: Testing expectation confirmation model ECM on online shopping context in Iran :</a:t>
            </a:r>
            <a:r>
              <a:rPr lang="en-US" sz="2000" u="sng" dirty="0">
                <a:solidFill>
                  <a:srgbClr val="000000"/>
                </a:solidFill>
                <a:effectLst/>
                <a:latin typeface="Times New Roman" panose="02020603050405020304" pitchFamily="18" charset="0"/>
                <a:ea typeface="Times New Roman" panose="02020603050405020304" pitchFamily="18" charset="0"/>
                <a:hlinkClick r:id="rId7"/>
              </a:rPr>
              <a:t>https://ieeexplore-ieee-org-vce.knimbus.com/document/6836757</a:t>
            </a:r>
            <a:endParaRPr lang="en-IN" sz="2000" dirty="0">
              <a:solidFill>
                <a:srgbClr val="000000"/>
              </a:solidFill>
              <a:effectLst/>
              <a:latin typeface="Times New Roman" panose="02020603050405020304" pitchFamily="18" charset="0"/>
              <a:ea typeface="Times New Roman" panose="02020603050405020304" pitchFamily="18" charset="0"/>
            </a:endParaRPr>
          </a:p>
          <a:p>
            <a:pPr marL="15240" marR="64135" indent="-6350" algn="l">
              <a:lnSpc>
                <a:spcPct val="103000"/>
              </a:lnSpc>
              <a:spcAft>
                <a:spcPts val="60"/>
              </a:spcAft>
            </a:pPr>
            <a:r>
              <a:rPr lang="en-US" dirty="0">
                <a:solidFill>
                  <a:srgbClr val="000000"/>
                </a:solidFill>
                <a:latin typeface="Times New Roman" panose="02020603050405020304" pitchFamily="18" charset="0"/>
                <a:ea typeface="Times New Roman" panose="02020603050405020304" pitchFamily="18" charset="0"/>
              </a:rPr>
              <a:t>6.</a:t>
            </a:r>
            <a:r>
              <a:rPr lang="en-US" sz="2000" dirty="0">
                <a:solidFill>
                  <a:srgbClr val="000000"/>
                </a:solidFill>
                <a:effectLst/>
                <a:latin typeface="Times New Roman" panose="02020603050405020304" pitchFamily="18" charset="0"/>
                <a:ea typeface="Times New Roman" panose="02020603050405020304" pitchFamily="18" charset="0"/>
              </a:rPr>
              <a:t> The Design and Implementation of the Online Shopping System -</a:t>
            </a:r>
            <a:r>
              <a:rPr lang="en-US" sz="2000" u="sng" dirty="0">
                <a:solidFill>
                  <a:srgbClr val="000000"/>
                </a:solidFill>
                <a:effectLst/>
                <a:latin typeface="Times New Roman" panose="02020603050405020304" pitchFamily="18" charset="0"/>
                <a:ea typeface="Times New Roman" panose="02020603050405020304" pitchFamily="18" charset="0"/>
                <a:hlinkClick r:id="rId8"/>
              </a:rPr>
              <a:t>https://ieeexplore.ieee.org/document/5571623</a:t>
            </a:r>
            <a:endParaRPr lang="en-IN" sz="2000" dirty="0">
              <a:solidFill>
                <a:srgbClr val="000000"/>
              </a:solidFill>
              <a:effectLst/>
              <a:latin typeface="Times New Roman" panose="02020603050405020304" pitchFamily="18" charset="0"/>
              <a:ea typeface="Times New Roman" panose="02020603050405020304" pitchFamily="18" charset="0"/>
            </a:endParaRPr>
          </a:p>
          <a:p>
            <a:endParaRPr lang="en-IN" dirty="0"/>
          </a:p>
        </p:txBody>
      </p:sp>
      <p:sp>
        <p:nvSpPr>
          <p:cNvPr id="8" name="Rectangle 7">
            <a:extLst>
              <a:ext uri="{FF2B5EF4-FFF2-40B4-BE49-F238E27FC236}">
                <a16:creationId xmlns:a16="http://schemas.microsoft.com/office/drawing/2014/main" id="{EE7453A1-E8F1-967D-1BB4-D484998AE93E}"/>
              </a:ext>
            </a:extLst>
          </p:cNvPr>
          <p:cNvSpPr/>
          <p:nvPr/>
        </p:nvSpPr>
        <p:spPr>
          <a:xfrm>
            <a:off x="0" y="0"/>
            <a:ext cx="12250511" cy="1645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solidFill>
                  <a:schemeClr val="bg1"/>
                </a:solidFill>
                <a:latin typeface="Arial" panose="020B0604020202020204" pitchFamily="34" charset="0"/>
                <a:cs typeface="Arial" panose="020B0604020202020204" pitchFamily="34" charset="0"/>
              </a:rPr>
              <a:t>REFERENCES</a:t>
            </a:r>
            <a:endParaRPr lang="en-IN" sz="4400" dirty="0"/>
          </a:p>
        </p:txBody>
      </p:sp>
    </p:spTree>
    <p:extLst>
      <p:ext uri="{BB962C8B-B14F-4D97-AF65-F5344CB8AC3E}">
        <p14:creationId xmlns:p14="http://schemas.microsoft.com/office/powerpoint/2010/main" val="12404832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A8DCE-7D2F-4679-891F-A17F0B4F922B}"/>
              </a:ext>
            </a:extLst>
          </p:cNvPr>
          <p:cNvSpPr>
            <a:spLocks noGrp="1"/>
          </p:cNvSpPr>
          <p:nvPr>
            <p:ph type="title"/>
          </p:nvPr>
        </p:nvSpPr>
        <p:spPr>
          <a:xfrm>
            <a:off x="2231136" y="822452"/>
            <a:ext cx="7729728" cy="1188720"/>
          </a:xfrm>
        </p:spPr>
        <p:txBody>
          <a:bodyPr>
            <a:normAutofit/>
          </a:bodyPr>
          <a:lstStyle/>
          <a:p>
            <a:r>
              <a:rPr lang="en-IN" sz="5400" dirty="0"/>
              <a:t> </a:t>
            </a:r>
          </a:p>
        </p:txBody>
      </p:sp>
      <p:sp>
        <p:nvSpPr>
          <p:cNvPr id="4" name="TextBox 3">
            <a:extLst>
              <a:ext uri="{FF2B5EF4-FFF2-40B4-BE49-F238E27FC236}">
                <a16:creationId xmlns:a16="http://schemas.microsoft.com/office/drawing/2014/main" id="{0ACADC68-A1ED-482C-8CF7-22A574C164F1}"/>
              </a:ext>
            </a:extLst>
          </p:cNvPr>
          <p:cNvSpPr txBox="1"/>
          <p:nvPr/>
        </p:nvSpPr>
        <p:spPr>
          <a:xfrm>
            <a:off x="2404960" y="1137749"/>
            <a:ext cx="7389279" cy="707886"/>
          </a:xfrm>
          <a:prstGeom prst="rect">
            <a:avLst/>
          </a:prstGeom>
          <a:noFill/>
        </p:spPr>
        <p:txBody>
          <a:bodyPr wrap="square" rtlCol="0">
            <a:spAutoFit/>
          </a:bodyPr>
          <a:lstStyle/>
          <a:p>
            <a:pPr algn="ctr"/>
            <a:r>
              <a:rPr lang="en-IN" sz="4000" b="1" dirty="0"/>
              <a:t>Thank You for your attention</a:t>
            </a:r>
          </a:p>
        </p:txBody>
      </p:sp>
    </p:spTree>
    <p:extLst>
      <p:ext uri="{BB962C8B-B14F-4D97-AF65-F5344CB8AC3E}">
        <p14:creationId xmlns:p14="http://schemas.microsoft.com/office/powerpoint/2010/main" val="1600752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DD5E-34C6-4616-8F1D-EFBB2CE1428A}"/>
              </a:ext>
            </a:extLst>
          </p:cNvPr>
          <p:cNvSpPr>
            <a:spLocks noGrp="1"/>
          </p:cNvSpPr>
          <p:nvPr>
            <p:ph type="ctrTitle"/>
          </p:nvPr>
        </p:nvSpPr>
        <p:spPr>
          <a:xfrm>
            <a:off x="1304924" y="551510"/>
            <a:ext cx="9363075" cy="868362"/>
          </a:xfrm>
        </p:spPr>
        <p:txBody>
          <a:bodyPr>
            <a:normAutofit fontScale="90000"/>
          </a:bodyPr>
          <a:lstStyle/>
          <a:p>
            <a:r>
              <a:rPr lang="en-IN" dirty="0">
                <a:latin typeface="Arial" panose="020B0604020202020204" pitchFamily="34" charset="0"/>
                <a:cs typeface="Arial" panose="020B0604020202020204" pitchFamily="34" charset="0"/>
              </a:rPr>
              <a:t>Problem Statement</a:t>
            </a:r>
          </a:p>
        </p:txBody>
      </p:sp>
      <p:sp>
        <p:nvSpPr>
          <p:cNvPr id="3" name="Subtitle 2">
            <a:extLst>
              <a:ext uri="{FF2B5EF4-FFF2-40B4-BE49-F238E27FC236}">
                <a16:creationId xmlns:a16="http://schemas.microsoft.com/office/drawing/2014/main" id="{25B7F35D-E86C-469C-B269-89CA59D0A75E}"/>
              </a:ext>
            </a:extLst>
          </p:cNvPr>
          <p:cNvSpPr>
            <a:spLocks noGrp="1"/>
          </p:cNvSpPr>
          <p:nvPr>
            <p:ph type="subTitle" idx="1"/>
          </p:nvPr>
        </p:nvSpPr>
        <p:spPr>
          <a:xfrm>
            <a:off x="656948" y="1745037"/>
            <a:ext cx="10715348" cy="4460907"/>
          </a:xfrm>
        </p:spPr>
        <p:txBody>
          <a:bodyPr>
            <a:noAutofit/>
          </a:bodyPr>
          <a:lstStyle/>
          <a:p>
            <a:pPr algn="just"/>
            <a:r>
              <a:rPr lang="en-US" sz="1800" dirty="0">
                <a:solidFill>
                  <a:srgbClr val="000000"/>
                </a:solidFill>
                <a:effectLst/>
                <a:latin typeface="Times New Roman" panose="02020603050405020304" pitchFamily="18" charset="0"/>
                <a:ea typeface="Times New Roman" panose="02020603050405020304" pitchFamily="18" charset="0"/>
              </a:rPr>
              <a:t>-&gt; </a:t>
            </a:r>
            <a:r>
              <a:rPr lang="en-US" sz="1800" dirty="0" err="1">
                <a:solidFill>
                  <a:srgbClr val="000000"/>
                </a:solidFill>
                <a:effectLst/>
                <a:latin typeface="Times New Roman" panose="02020603050405020304" pitchFamily="18" charset="0"/>
                <a:ea typeface="Times New Roman" panose="02020603050405020304" pitchFamily="18" charset="0"/>
              </a:rPr>
              <a:t>ReShop&amp;Rent</a:t>
            </a:r>
            <a:r>
              <a:rPr lang="en-US" sz="1800" dirty="0">
                <a:solidFill>
                  <a:srgbClr val="000000"/>
                </a:solidFill>
                <a:effectLst/>
                <a:latin typeface="Times New Roman" panose="02020603050405020304" pitchFamily="18" charset="0"/>
                <a:ea typeface="Times New Roman" panose="02020603050405020304" pitchFamily="18" charset="0"/>
              </a:rPr>
              <a:t> is also a sustainable, environment friendly application addressing societal problems such as fast fashion, landfills </a:t>
            </a:r>
            <a:r>
              <a:rPr lang="en-US" sz="1800" dirty="0" err="1">
                <a:solidFill>
                  <a:srgbClr val="000000"/>
                </a:solidFill>
                <a:effectLst/>
                <a:latin typeface="Times New Roman" panose="02020603050405020304" pitchFamily="18" charset="0"/>
                <a:ea typeface="Times New Roman" panose="02020603050405020304" pitchFamily="18" charset="0"/>
              </a:rPr>
              <a:t>etc</a:t>
            </a:r>
            <a:r>
              <a:rPr lang="en-US" sz="1800" dirty="0">
                <a:solidFill>
                  <a:srgbClr val="000000"/>
                </a:solidFill>
                <a:effectLst/>
                <a:latin typeface="Times New Roman" panose="02020603050405020304" pitchFamily="18" charset="0"/>
                <a:ea typeface="Times New Roman" panose="02020603050405020304" pitchFamily="18" charset="0"/>
              </a:rPr>
              <a:t> </a:t>
            </a:r>
          </a:p>
          <a:p>
            <a:pPr algn="just"/>
            <a:r>
              <a:rPr lang="en-US" sz="1800" dirty="0">
                <a:solidFill>
                  <a:srgbClr val="000000"/>
                </a:solidFill>
                <a:latin typeface="Times New Roman" panose="02020603050405020304" pitchFamily="18" charset="0"/>
                <a:ea typeface="Times New Roman" panose="02020603050405020304" pitchFamily="18" charset="0"/>
              </a:rPr>
              <a:t>-&gt; At the time of purchase, it is always a dilemma to check if the size is apt for you or not</a:t>
            </a:r>
          </a:p>
          <a:p>
            <a:pPr algn="just"/>
            <a:r>
              <a:rPr lang="en-US" sz="1800" dirty="0">
                <a:solidFill>
                  <a:srgbClr val="000000"/>
                </a:solidFill>
                <a:effectLst/>
                <a:latin typeface="Times New Roman" panose="02020603050405020304" pitchFamily="18" charset="0"/>
                <a:ea typeface="Times New Roman" panose="02020603050405020304" pitchFamily="18" charset="0"/>
              </a:rPr>
              <a:t>-&gt; The projects aspir</a:t>
            </a:r>
            <a:r>
              <a:rPr lang="en-US" sz="1800" dirty="0">
                <a:solidFill>
                  <a:srgbClr val="000000"/>
                </a:solidFill>
                <a:latin typeface="Times New Roman" panose="02020603050405020304" pitchFamily="18" charset="0"/>
                <a:ea typeface="Times New Roman" panose="02020603050405020304" pitchFamily="18" charset="0"/>
              </a:rPr>
              <a:t>e to inculcate Machine Learning Algorithms.</a:t>
            </a:r>
            <a:endParaRPr lang="en-US" sz="1800" dirty="0">
              <a:solidFill>
                <a:srgbClr val="000000"/>
              </a:solidFill>
              <a:effectLst/>
              <a:latin typeface="Times New Roman" panose="02020603050405020304" pitchFamily="18" charset="0"/>
              <a:ea typeface="Times New Roman" panose="02020603050405020304" pitchFamily="18" charset="0"/>
            </a:endParaRPr>
          </a:p>
          <a:p>
            <a:pPr algn="just"/>
            <a:r>
              <a:rPr lang="en-US" sz="1800" dirty="0">
                <a:solidFill>
                  <a:srgbClr val="000000"/>
                </a:solidFill>
                <a:latin typeface="Times New Roman" panose="02020603050405020304" pitchFamily="18" charset="0"/>
                <a:ea typeface="Times New Roman" panose="02020603050405020304" pitchFamily="18" charset="0"/>
              </a:rPr>
              <a:t>-&gt;Machine Algorithm have been planed to deployed</a:t>
            </a:r>
          </a:p>
          <a:p>
            <a:pPr algn="just"/>
            <a:r>
              <a:rPr lang="en-US" sz="1800" dirty="0">
                <a:solidFill>
                  <a:srgbClr val="000000"/>
                </a:solidFill>
                <a:latin typeface="Times New Roman" panose="02020603050405020304" pitchFamily="18" charset="0"/>
                <a:ea typeface="Times New Roman" panose="02020603050405020304" pitchFamily="18" charset="0"/>
              </a:rPr>
              <a:t>Supervised – These apply what’s been learned in the past to new data using specific labeled examples. They can predict future events and compare their output to the intended results. That helps the algorithms improve themselves with ‘practice’.</a:t>
            </a:r>
          </a:p>
          <a:p>
            <a:pPr algn="just"/>
            <a:r>
              <a:rPr lang="en-US" sz="1800" dirty="0">
                <a:solidFill>
                  <a:srgbClr val="000000"/>
                </a:solidFill>
                <a:latin typeface="Times New Roman" panose="02020603050405020304" pitchFamily="18" charset="0"/>
                <a:cs typeface="Times New Roman" panose="02020603050405020304" pitchFamily="18" charset="0"/>
              </a:rPr>
              <a:t>	Implementation – The Appropriate Size of the outfit selected will be recommended based on weigh, height and age of the users as it is not expected to keep track of body measurements like waist length, chest length etc.</a:t>
            </a:r>
          </a:p>
          <a:p>
            <a:pPr algn="just"/>
            <a:r>
              <a:rPr lang="en-US" sz="1800" dirty="0">
                <a:solidFill>
                  <a:srgbClr val="000000"/>
                </a:solidFill>
                <a:latin typeface="Times New Roman" panose="02020603050405020304" pitchFamily="18" charset="0"/>
                <a:cs typeface="Times New Roman" panose="02020603050405020304" pitchFamily="18" charset="0"/>
              </a:rPr>
              <a:t>Using Decision Tree Techniques for </a:t>
            </a:r>
            <a:r>
              <a:rPr lang="en-US" sz="1800" dirty="0" err="1">
                <a:solidFill>
                  <a:srgbClr val="000000"/>
                </a:solidFill>
                <a:latin typeface="Times New Roman" panose="02020603050405020304" pitchFamily="18" charset="0"/>
                <a:cs typeface="Times New Roman" panose="02020603050405020304" pitchFamily="18" charset="0"/>
              </a:rPr>
              <a:t>determing</a:t>
            </a:r>
            <a:r>
              <a:rPr lang="en-US" sz="1800" dirty="0">
                <a:solidFill>
                  <a:srgbClr val="000000"/>
                </a:solidFill>
                <a:latin typeface="Times New Roman" panose="02020603050405020304" pitchFamily="18" charset="0"/>
                <a:cs typeface="Times New Roman" panose="02020603050405020304" pitchFamily="18" charset="0"/>
              </a:rPr>
              <a:t> S, M, L, XL </a:t>
            </a:r>
            <a:r>
              <a:rPr lang="en-US" sz="1800" dirty="0" err="1">
                <a:solidFill>
                  <a:srgbClr val="000000"/>
                </a:solidFill>
                <a:latin typeface="Times New Roman" panose="02020603050405020304" pitchFamily="18" charset="0"/>
                <a:cs typeface="Times New Roman" panose="02020603050405020304" pitchFamily="18" charset="0"/>
              </a:rPr>
              <a:t>etc</a:t>
            </a:r>
            <a:endParaRPr lang="en-US" sz="1800" dirty="0">
              <a:solidFill>
                <a:srgbClr val="000000"/>
              </a:solidFill>
              <a:latin typeface="Times New Roman" panose="02020603050405020304" pitchFamily="18" charset="0"/>
              <a:cs typeface="Times New Roman" panose="02020603050405020304" pitchFamily="18" charset="0"/>
            </a:endParaRPr>
          </a:p>
          <a:p>
            <a:pPr algn="just"/>
            <a:endParaRPr lang="en-US" sz="1800" dirty="0">
              <a:solidFill>
                <a:srgbClr val="000000"/>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6B9ACAF-F56E-4CB4-B8B9-3FCA857480DF}"/>
              </a:ext>
            </a:extLst>
          </p:cNvPr>
          <p:cNvSpPr/>
          <p:nvPr/>
        </p:nvSpPr>
        <p:spPr>
          <a:xfrm flipV="1">
            <a:off x="0" y="0"/>
            <a:ext cx="12192000" cy="1401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FDEA868A-9230-45C5-BF9B-623A86B25AAA}"/>
              </a:ext>
            </a:extLst>
          </p:cNvPr>
          <p:cNvSpPr txBox="1"/>
          <p:nvPr/>
        </p:nvSpPr>
        <p:spPr>
          <a:xfrm>
            <a:off x="2660386" y="444013"/>
            <a:ext cx="8226690" cy="769441"/>
          </a:xfrm>
          <a:prstGeom prst="rect">
            <a:avLst/>
          </a:prstGeom>
          <a:noFill/>
        </p:spPr>
        <p:txBody>
          <a:bodyPr wrap="square" rtlCol="0">
            <a:spAutoFit/>
          </a:bodyPr>
          <a:lstStyle/>
          <a:p>
            <a:pPr algn="ctr"/>
            <a:r>
              <a:rPr lang="en-IN" sz="4400" b="1" dirty="0">
                <a:solidFill>
                  <a:schemeClr val="bg1"/>
                </a:solidFill>
                <a:latin typeface="Arial" panose="020B0604020202020204" pitchFamily="34" charset="0"/>
                <a:cs typeface="Arial" panose="020B0604020202020204" pitchFamily="34" charset="0"/>
              </a:rPr>
              <a:t>Motivation for Extensions</a:t>
            </a:r>
          </a:p>
        </p:txBody>
      </p:sp>
    </p:spTree>
    <p:extLst>
      <p:ext uri="{BB962C8B-B14F-4D97-AF65-F5344CB8AC3E}">
        <p14:creationId xmlns:p14="http://schemas.microsoft.com/office/powerpoint/2010/main" val="2695859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DD5E-34C6-4616-8F1D-EFBB2CE1428A}"/>
              </a:ext>
            </a:extLst>
          </p:cNvPr>
          <p:cNvSpPr>
            <a:spLocks noGrp="1"/>
          </p:cNvSpPr>
          <p:nvPr>
            <p:ph type="ctrTitle"/>
          </p:nvPr>
        </p:nvSpPr>
        <p:spPr>
          <a:xfrm>
            <a:off x="1304924" y="551510"/>
            <a:ext cx="9363075" cy="868362"/>
          </a:xfrm>
        </p:spPr>
        <p:txBody>
          <a:bodyPr>
            <a:normAutofit fontScale="90000"/>
          </a:bodyPr>
          <a:lstStyle/>
          <a:p>
            <a:r>
              <a:rPr lang="en-IN" dirty="0">
                <a:solidFill>
                  <a:schemeClr val="bg1">
                    <a:lumMod val="95000"/>
                    <a:lumOff val="5000"/>
                  </a:schemeClr>
                </a:solidFill>
                <a:latin typeface="Arial" panose="020B0604020202020204" pitchFamily="34" charset="0"/>
                <a:cs typeface="Arial" panose="020B0604020202020204" pitchFamily="34" charset="0"/>
              </a:rPr>
              <a:t>Problem Statement</a:t>
            </a:r>
          </a:p>
        </p:txBody>
      </p:sp>
      <p:sp>
        <p:nvSpPr>
          <p:cNvPr id="4" name="Rectangle 3">
            <a:extLst>
              <a:ext uri="{FF2B5EF4-FFF2-40B4-BE49-F238E27FC236}">
                <a16:creationId xmlns:a16="http://schemas.microsoft.com/office/drawing/2014/main" id="{26B9ACAF-F56E-4CB4-B8B9-3FCA857480DF}"/>
              </a:ext>
            </a:extLst>
          </p:cNvPr>
          <p:cNvSpPr/>
          <p:nvPr/>
        </p:nvSpPr>
        <p:spPr>
          <a:xfrm flipV="1">
            <a:off x="0" y="-58667"/>
            <a:ext cx="12192000" cy="1866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lumMod val="95000"/>
                  <a:lumOff val="5000"/>
                </a:schemeClr>
              </a:solidFill>
            </a:endParaRPr>
          </a:p>
        </p:txBody>
      </p:sp>
      <p:sp>
        <p:nvSpPr>
          <p:cNvPr id="5" name="TextBox 4">
            <a:extLst>
              <a:ext uri="{FF2B5EF4-FFF2-40B4-BE49-F238E27FC236}">
                <a16:creationId xmlns:a16="http://schemas.microsoft.com/office/drawing/2014/main" id="{FDEA868A-9230-45C5-BF9B-623A86B25AAA}"/>
              </a:ext>
            </a:extLst>
          </p:cNvPr>
          <p:cNvSpPr txBox="1"/>
          <p:nvPr/>
        </p:nvSpPr>
        <p:spPr>
          <a:xfrm>
            <a:off x="3145606" y="334592"/>
            <a:ext cx="5681709" cy="769441"/>
          </a:xfrm>
          <a:prstGeom prst="rect">
            <a:avLst/>
          </a:prstGeom>
          <a:noFill/>
        </p:spPr>
        <p:txBody>
          <a:bodyPr wrap="square" rtlCol="0">
            <a:spAutoFit/>
          </a:bodyPr>
          <a:lstStyle/>
          <a:p>
            <a:pPr algn="ctr"/>
            <a:r>
              <a:rPr lang="en-IN" sz="4400" b="1" dirty="0">
                <a:solidFill>
                  <a:schemeClr val="bg1">
                    <a:lumMod val="95000"/>
                    <a:lumOff val="5000"/>
                  </a:schemeClr>
                </a:solidFill>
                <a:latin typeface="Arial" panose="020B0604020202020204" pitchFamily="34" charset="0"/>
                <a:cs typeface="Arial" panose="020B0604020202020204" pitchFamily="34" charset="0"/>
              </a:rPr>
              <a:t>Tech Stack</a:t>
            </a:r>
          </a:p>
        </p:txBody>
      </p:sp>
      <p:sp>
        <p:nvSpPr>
          <p:cNvPr id="3" name="TextBox 2">
            <a:extLst>
              <a:ext uri="{FF2B5EF4-FFF2-40B4-BE49-F238E27FC236}">
                <a16:creationId xmlns:a16="http://schemas.microsoft.com/office/drawing/2014/main" id="{B57E954C-DBA4-4BB6-98F0-BB5EA2278121}"/>
              </a:ext>
            </a:extLst>
          </p:cNvPr>
          <p:cNvSpPr txBox="1"/>
          <p:nvPr/>
        </p:nvSpPr>
        <p:spPr>
          <a:xfrm>
            <a:off x="878887" y="1997009"/>
            <a:ext cx="2503503" cy="461665"/>
          </a:xfrm>
          <a:prstGeom prst="rect">
            <a:avLst/>
          </a:prstGeom>
          <a:noFill/>
        </p:spPr>
        <p:txBody>
          <a:bodyPr wrap="square" rtlCol="0">
            <a:spAutoFit/>
          </a:bodyPr>
          <a:lstStyle/>
          <a:p>
            <a:r>
              <a:rPr lang="en-IN" sz="2400" b="1" dirty="0">
                <a:solidFill>
                  <a:schemeClr val="bg1">
                    <a:lumMod val="95000"/>
                    <a:lumOff val="5000"/>
                  </a:schemeClr>
                </a:solidFill>
              </a:rPr>
              <a:t>Frontend :</a:t>
            </a:r>
          </a:p>
        </p:txBody>
      </p:sp>
      <p:sp>
        <p:nvSpPr>
          <p:cNvPr id="6" name="TextBox 5">
            <a:extLst>
              <a:ext uri="{FF2B5EF4-FFF2-40B4-BE49-F238E27FC236}">
                <a16:creationId xmlns:a16="http://schemas.microsoft.com/office/drawing/2014/main" id="{78214E4D-D3FA-4220-A491-65C38DEBBECE}"/>
              </a:ext>
            </a:extLst>
          </p:cNvPr>
          <p:cNvSpPr txBox="1"/>
          <p:nvPr/>
        </p:nvSpPr>
        <p:spPr>
          <a:xfrm>
            <a:off x="1310983" y="2462624"/>
            <a:ext cx="2071408" cy="830997"/>
          </a:xfrm>
          <a:prstGeom prst="rect">
            <a:avLst/>
          </a:prstGeom>
          <a:noFill/>
        </p:spPr>
        <p:txBody>
          <a:bodyPr wrap="square" rtlCol="0">
            <a:spAutoFit/>
          </a:bodyPr>
          <a:lstStyle/>
          <a:p>
            <a:pPr marL="285750" indent="-285750">
              <a:buFont typeface="Arial" panose="020B0604020202020204" pitchFamily="34" charset="0"/>
              <a:buChar char="•"/>
            </a:pPr>
            <a:r>
              <a:rPr lang="en-IN" sz="1600" dirty="0">
                <a:solidFill>
                  <a:schemeClr val="bg1">
                    <a:lumMod val="95000"/>
                    <a:lumOff val="5000"/>
                  </a:schemeClr>
                </a:solidFill>
                <a:latin typeface="Arial" panose="020B0604020202020204" pitchFamily="34" charset="0"/>
                <a:cs typeface="Arial" panose="020B0604020202020204" pitchFamily="34" charset="0"/>
              </a:rPr>
              <a:t>HTML</a:t>
            </a:r>
          </a:p>
          <a:p>
            <a:pPr marL="285750" indent="-285750">
              <a:buFont typeface="Arial" panose="020B0604020202020204" pitchFamily="34" charset="0"/>
              <a:buChar char="•"/>
            </a:pPr>
            <a:r>
              <a:rPr lang="en-IN" sz="1600" dirty="0">
                <a:solidFill>
                  <a:schemeClr val="bg1">
                    <a:lumMod val="95000"/>
                    <a:lumOff val="5000"/>
                  </a:schemeClr>
                </a:solidFill>
                <a:latin typeface="Arial" panose="020B0604020202020204" pitchFamily="34" charset="0"/>
                <a:cs typeface="Arial" panose="020B0604020202020204" pitchFamily="34" charset="0"/>
              </a:rPr>
              <a:t>CSS</a:t>
            </a:r>
          </a:p>
          <a:p>
            <a:pPr marL="285750" indent="-285750">
              <a:buFont typeface="Arial" panose="020B0604020202020204" pitchFamily="34" charset="0"/>
              <a:buChar char="•"/>
            </a:pPr>
            <a:r>
              <a:rPr lang="en-IN" sz="1600" dirty="0">
                <a:solidFill>
                  <a:schemeClr val="bg1">
                    <a:lumMod val="95000"/>
                    <a:lumOff val="5000"/>
                  </a:schemeClr>
                </a:solidFill>
                <a:latin typeface="Arial" panose="020B0604020202020204" pitchFamily="34" charset="0"/>
                <a:cs typeface="Arial" panose="020B0604020202020204" pitchFamily="34" charset="0"/>
              </a:rPr>
              <a:t>JavaScript</a:t>
            </a:r>
          </a:p>
        </p:txBody>
      </p:sp>
      <p:sp>
        <p:nvSpPr>
          <p:cNvPr id="18" name="TextBox 17">
            <a:extLst>
              <a:ext uri="{FF2B5EF4-FFF2-40B4-BE49-F238E27FC236}">
                <a16:creationId xmlns:a16="http://schemas.microsoft.com/office/drawing/2014/main" id="{9DDE72B1-A226-488A-98A8-1A975C85D4B7}"/>
              </a:ext>
            </a:extLst>
          </p:cNvPr>
          <p:cNvSpPr txBox="1"/>
          <p:nvPr/>
        </p:nvSpPr>
        <p:spPr>
          <a:xfrm>
            <a:off x="878888" y="3676834"/>
            <a:ext cx="2503503" cy="461665"/>
          </a:xfrm>
          <a:prstGeom prst="rect">
            <a:avLst/>
          </a:prstGeom>
          <a:noFill/>
        </p:spPr>
        <p:txBody>
          <a:bodyPr wrap="square" rtlCol="0">
            <a:spAutoFit/>
          </a:bodyPr>
          <a:lstStyle/>
          <a:p>
            <a:r>
              <a:rPr lang="en-IN" sz="2400" b="1" dirty="0">
                <a:solidFill>
                  <a:schemeClr val="bg1">
                    <a:lumMod val="95000"/>
                    <a:lumOff val="5000"/>
                  </a:schemeClr>
                </a:solidFill>
              </a:rPr>
              <a:t>Backend :</a:t>
            </a:r>
          </a:p>
        </p:txBody>
      </p:sp>
      <p:sp>
        <p:nvSpPr>
          <p:cNvPr id="20" name="TextBox 19">
            <a:extLst>
              <a:ext uri="{FF2B5EF4-FFF2-40B4-BE49-F238E27FC236}">
                <a16:creationId xmlns:a16="http://schemas.microsoft.com/office/drawing/2014/main" id="{BBCBF3FF-0457-485F-A2DB-E10ACFA8F7C4}"/>
              </a:ext>
            </a:extLst>
          </p:cNvPr>
          <p:cNvSpPr txBox="1"/>
          <p:nvPr/>
        </p:nvSpPr>
        <p:spPr>
          <a:xfrm>
            <a:off x="1310983" y="4174906"/>
            <a:ext cx="2071408"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lumMod val="95000"/>
                    <a:lumOff val="5000"/>
                  </a:schemeClr>
                </a:solidFill>
                <a:latin typeface="Arial" panose="020B0604020202020204" pitchFamily="34" charset="0"/>
                <a:cs typeface="Arial" panose="020B0604020202020204" pitchFamily="34" charset="0"/>
              </a:rPr>
              <a:t>PYTHON</a:t>
            </a:r>
          </a:p>
          <a:p>
            <a:pPr marL="285750" indent="-285750">
              <a:buFont typeface="Arial" panose="020B0604020202020204" pitchFamily="34" charset="0"/>
              <a:buChar char="•"/>
            </a:pPr>
            <a:r>
              <a:rPr lang="en-US" sz="1600" dirty="0">
                <a:solidFill>
                  <a:schemeClr val="bg1">
                    <a:lumMod val="95000"/>
                    <a:lumOff val="5000"/>
                  </a:schemeClr>
                </a:solidFill>
                <a:latin typeface="Arial" panose="020B0604020202020204" pitchFamily="34" charset="0"/>
                <a:cs typeface="Arial" panose="020B0604020202020204" pitchFamily="34" charset="0"/>
              </a:rPr>
              <a:t>SQLLITE3 DB</a:t>
            </a:r>
            <a:endParaRPr lang="en-IN" sz="1600" dirty="0">
              <a:solidFill>
                <a:schemeClr val="bg1">
                  <a:lumMod val="95000"/>
                  <a:lumOff val="5000"/>
                </a:schemeClr>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6E00ED1A-434F-4768-8A1D-488BA465F63F}"/>
              </a:ext>
            </a:extLst>
          </p:cNvPr>
          <p:cNvSpPr txBox="1"/>
          <p:nvPr/>
        </p:nvSpPr>
        <p:spPr>
          <a:xfrm>
            <a:off x="878889" y="4793059"/>
            <a:ext cx="2951239" cy="830997"/>
          </a:xfrm>
          <a:prstGeom prst="rect">
            <a:avLst/>
          </a:prstGeom>
          <a:noFill/>
        </p:spPr>
        <p:txBody>
          <a:bodyPr wrap="square" rtlCol="0">
            <a:spAutoFit/>
          </a:bodyPr>
          <a:lstStyle/>
          <a:p>
            <a:r>
              <a:rPr lang="en-IN" sz="2400" b="1" dirty="0">
                <a:solidFill>
                  <a:schemeClr val="bg1">
                    <a:lumMod val="95000"/>
                    <a:lumOff val="5000"/>
                  </a:schemeClr>
                </a:solidFill>
              </a:rPr>
              <a:t>Framework :</a:t>
            </a:r>
          </a:p>
          <a:p>
            <a:endParaRPr lang="en-IN" sz="2400" b="1" dirty="0">
              <a:solidFill>
                <a:schemeClr val="bg1">
                  <a:lumMod val="95000"/>
                  <a:lumOff val="5000"/>
                </a:schemeClr>
              </a:solidFill>
            </a:endParaRPr>
          </a:p>
        </p:txBody>
      </p:sp>
      <p:sp>
        <p:nvSpPr>
          <p:cNvPr id="22" name="TextBox 21">
            <a:extLst>
              <a:ext uri="{FF2B5EF4-FFF2-40B4-BE49-F238E27FC236}">
                <a16:creationId xmlns:a16="http://schemas.microsoft.com/office/drawing/2014/main" id="{1A1F463A-ED5C-4660-8D42-4C7652DD0AFA}"/>
              </a:ext>
            </a:extLst>
          </p:cNvPr>
          <p:cNvSpPr txBox="1"/>
          <p:nvPr/>
        </p:nvSpPr>
        <p:spPr>
          <a:xfrm>
            <a:off x="1310983" y="5331668"/>
            <a:ext cx="2071408"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lumMod val="95000"/>
                    <a:lumOff val="5000"/>
                  </a:schemeClr>
                </a:solidFill>
                <a:latin typeface="Arial" panose="020B0604020202020204" pitchFamily="34" charset="0"/>
                <a:cs typeface="Arial" panose="020B0604020202020204" pitchFamily="34" charset="0"/>
              </a:rPr>
              <a:t>Flask</a:t>
            </a:r>
            <a:endParaRPr lang="en-IN" sz="1600" dirty="0">
              <a:solidFill>
                <a:schemeClr val="bg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840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DD5E-34C6-4616-8F1D-EFBB2CE1428A}"/>
              </a:ext>
            </a:extLst>
          </p:cNvPr>
          <p:cNvSpPr>
            <a:spLocks noGrp="1"/>
          </p:cNvSpPr>
          <p:nvPr>
            <p:ph type="ctrTitle"/>
          </p:nvPr>
        </p:nvSpPr>
        <p:spPr>
          <a:xfrm>
            <a:off x="1304924" y="551510"/>
            <a:ext cx="9363075" cy="868362"/>
          </a:xfrm>
        </p:spPr>
        <p:txBody>
          <a:bodyPr>
            <a:normAutofit fontScale="90000"/>
          </a:bodyPr>
          <a:lstStyle/>
          <a:p>
            <a:r>
              <a:rPr lang="en-IN" dirty="0">
                <a:latin typeface="Arial" panose="020B0604020202020204" pitchFamily="34" charset="0"/>
                <a:cs typeface="Arial" panose="020B0604020202020204" pitchFamily="34" charset="0"/>
              </a:rPr>
              <a:t>Problem Statement</a:t>
            </a:r>
          </a:p>
        </p:txBody>
      </p:sp>
      <p:sp>
        <p:nvSpPr>
          <p:cNvPr id="4" name="Rectangle 3">
            <a:extLst>
              <a:ext uri="{FF2B5EF4-FFF2-40B4-BE49-F238E27FC236}">
                <a16:creationId xmlns:a16="http://schemas.microsoft.com/office/drawing/2014/main" id="{26B9ACAF-F56E-4CB4-B8B9-3FCA857480DF}"/>
              </a:ext>
            </a:extLst>
          </p:cNvPr>
          <p:cNvSpPr/>
          <p:nvPr/>
        </p:nvSpPr>
        <p:spPr>
          <a:xfrm flipV="1">
            <a:off x="0" y="-2982"/>
            <a:ext cx="12192000" cy="1512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FDEA868A-9230-45C5-BF9B-623A86B25AAA}"/>
              </a:ext>
            </a:extLst>
          </p:cNvPr>
          <p:cNvSpPr txBox="1"/>
          <p:nvPr/>
        </p:nvSpPr>
        <p:spPr>
          <a:xfrm>
            <a:off x="3021319" y="304774"/>
            <a:ext cx="5681709" cy="769441"/>
          </a:xfrm>
          <a:prstGeom prst="rect">
            <a:avLst/>
          </a:prstGeom>
          <a:noFill/>
        </p:spPr>
        <p:txBody>
          <a:bodyPr wrap="square" rtlCol="0">
            <a:spAutoFit/>
          </a:bodyPr>
          <a:lstStyle/>
          <a:p>
            <a:pPr algn="ctr"/>
            <a:r>
              <a:rPr lang="en-US" sz="4400" b="1" dirty="0">
                <a:solidFill>
                  <a:schemeClr val="bg1"/>
                </a:solidFill>
                <a:latin typeface="Arial" panose="020B0604020202020204" pitchFamily="34" charset="0"/>
                <a:cs typeface="Arial" panose="020B0604020202020204" pitchFamily="34" charset="0"/>
              </a:rPr>
              <a:t>A</a:t>
            </a:r>
            <a:r>
              <a:rPr lang="en-IN" sz="4400" b="1">
                <a:solidFill>
                  <a:schemeClr val="bg1"/>
                </a:solidFill>
                <a:latin typeface="Arial" panose="020B0604020202020204" pitchFamily="34" charset="0"/>
                <a:cs typeface="Arial" panose="020B0604020202020204" pitchFamily="34" charset="0"/>
              </a:rPr>
              <a:t>RCHITECTURE</a:t>
            </a:r>
            <a:endParaRPr lang="en-IN" sz="4400" b="1" dirty="0">
              <a:solidFill>
                <a:schemeClr val="bg1"/>
              </a:solidFill>
              <a:latin typeface="Arial" panose="020B0604020202020204" pitchFamily="34" charset="0"/>
              <a:cs typeface="Arial" panose="020B0604020202020204" pitchFamily="34" charset="0"/>
            </a:endParaRPr>
          </a:p>
        </p:txBody>
      </p:sp>
      <p:pic>
        <p:nvPicPr>
          <p:cNvPr id="12" name="Picture 11" descr="Timeline&#10;&#10;Description automatically generated with medium confidence">
            <a:extLst>
              <a:ext uri="{FF2B5EF4-FFF2-40B4-BE49-F238E27FC236}">
                <a16:creationId xmlns:a16="http://schemas.microsoft.com/office/drawing/2014/main" id="{55392F41-BB11-4ADD-B99A-2DB8DB4F516E}"/>
              </a:ext>
            </a:extLst>
          </p:cNvPr>
          <p:cNvPicPr>
            <a:picLocks noChangeAspect="1"/>
          </p:cNvPicPr>
          <p:nvPr/>
        </p:nvPicPr>
        <p:blipFill>
          <a:blip r:embed="rId2"/>
          <a:stretch>
            <a:fillRect/>
          </a:stretch>
        </p:blipFill>
        <p:spPr>
          <a:xfrm>
            <a:off x="1845520" y="1509947"/>
            <a:ext cx="8822479" cy="5127712"/>
          </a:xfrm>
          <a:prstGeom prst="rect">
            <a:avLst/>
          </a:prstGeom>
        </p:spPr>
      </p:pic>
    </p:spTree>
    <p:extLst>
      <p:ext uri="{BB962C8B-B14F-4D97-AF65-F5344CB8AC3E}">
        <p14:creationId xmlns:p14="http://schemas.microsoft.com/office/powerpoint/2010/main" val="1909969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577FA2-81C8-4101-9C30-23BCC924E562}"/>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a:solidFill>
                  <a:schemeClr val="bg1"/>
                </a:solidFill>
              </a:rPr>
              <a:t>Implemented NEW USE CASES</a:t>
            </a:r>
            <a:endParaRPr lang="en-IN">
              <a:solidFill>
                <a:schemeClr val="bg1"/>
              </a:solidFill>
            </a:endParaRPr>
          </a:p>
        </p:txBody>
      </p:sp>
      <p:graphicFrame>
        <p:nvGraphicFramePr>
          <p:cNvPr id="5" name="Content Placeholder 2">
            <a:extLst>
              <a:ext uri="{FF2B5EF4-FFF2-40B4-BE49-F238E27FC236}">
                <a16:creationId xmlns:a16="http://schemas.microsoft.com/office/drawing/2014/main" id="{B3B470E6-0B6E-13D3-8D93-7446A1E1B265}"/>
              </a:ext>
            </a:extLst>
          </p:cNvPr>
          <p:cNvGraphicFramePr>
            <a:graphicFrameLocks noGrp="1"/>
          </p:cNvGraphicFramePr>
          <p:nvPr>
            <p:ph idx="1"/>
            <p:extLst>
              <p:ext uri="{D42A27DB-BD31-4B8C-83A1-F6EECF244321}">
                <p14:modId xmlns:p14="http://schemas.microsoft.com/office/powerpoint/2010/main" val="2714208830"/>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2719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DD5E-34C6-4616-8F1D-EFBB2CE1428A}"/>
              </a:ext>
            </a:extLst>
          </p:cNvPr>
          <p:cNvSpPr>
            <a:spLocks noGrp="1"/>
          </p:cNvSpPr>
          <p:nvPr>
            <p:ph type="ctrTitle"/>
          </p:nvPr>
        </p:nvSpPr>
        <p:spPr>
          <a:xfrm>
            <a:off x="1304924" y="551510"/>
            <a:ext cx="9363075" cy="868362"/>
          </a:xfrm>
        </p:spPr>
        <p:txBody>
          <a:bodyPr>
            <a:normAutofit fontScale="90000"/>
          </a:bodyPr>
          <a:lstStyle/>
          <a:p>
            <a:r>
              <a:rPr lang="en-IN" dirty="0">
                <a:latin typeface="Arial" panose="020B0604020202020204" pitchFamily="34" charset="0"/>
                <a:cs typeface="Arial" panose="020B0604020202020204" pitchFamily="34" charset="0"/>
              </a:rPr>
              <a:t>Problem Statement</a:t>
            </a:r>
          </a:p>
        </p:txBody>
      </p:sp>
      <p:sp>
        <p:nvSpPr>
          <p:cNvPr id="4" name="Rectangle 3">
            <a:extLst>
              <a:ext uri="{FF2B5EF4-FFF2-40B4-BE49-F238E27FC236}">
                <a16:creationId xmlns:a16="http://schemas.microsoft.com/office/drawing/2014/main" id="{26B9ACAF-F56E-4CB4-B8B9-3FCA857480DF}"/>
              </a:ext>
            </a:extLst>
          </p:cNvPr>
          <p:cNvSpPr/>
          <p:nvPr/>
        </p:nvSpPr>
        <p:spPr>
          <a:xfrm flipV="1">
            <a:off x="0" y="0"/>
            <a:ext cx="12192000" cy="1401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FDEA868A-9230-45C5-BF9B-623A86B25AAA}"/>
              </a:ext>
            </a:extLst>
          </p:cNvPr>
          <p:cNvSpPr txBox="1"/>
          <p:nvPr/>
        </p:nvSpPr>
        <p:spPr>
          <a:xfrm>
            <a:off x="663483" y="38837"/>
            <a:ext cx="10865034" cy="1323439"/>
          </a:xfrm>
          <a:prstGeom prst="rect">
            <a:avLst/>
          </a:prstGeom>
          <a:noFill/>
        </p:spPr>
        <p:txBody>
          <a:bodyPr wrap="square" rtlCol="0">
            <a:spAutoFit/>
          </a:bodyPr>
          <a:lstStyle/>
          <a:p>
            <a:pPr algn="ctr"/>
            <a:r>
              <a:rPr lang="en-IN" sz="4000" b="1" dirty="0">
                <a:solidFill>
                  <a:schemeClr val="bg1"/>
                </a:solidFill>
                <a:latin typeface="Arial" panose="020B0604020202020204" pitchFamily="34" charset="0"/>
                <a:cs typeface="Arial" panose="020B0604020202020204" pitchFamily="34" charset="0"/>
              </a:rPr>
              <a:t>Original</a:t>
            </a:r>
          </a:p>
          <a:p>
            <a:pPr algn="ctr"/>
            <a:r>
              <a:rPr lang="en-IN" sz="4000" b="1" dirty="0">
                <a:solidFill>
                  <a:schemeClr val="bg1"/>
                </a:solidFill>
                <a:latin typeface="Arial" panose="020B0604020202020204" pitchFamily="34" charset="0"/>
                <a:cs typeface="Arial" panose="020B0604020202020204" pitchFamily="34" charset="0"/>
              </a:rPr>
              <a:t>Use Case Diagram</a:t>
            </a:r>
          </a:p>
        </p:txBody>
      </p:sp>
      <p:pic>
        <p:nvPicPr>
          <p:cNvPr id="8" name="Picture 7">
            <a:extLst>
              <a:ext uri="{FF2B5EF4-FFF2-40B4-BE49-F238E27FC236}">
                <a16:creationId xmlns:a16="http://schemas.microsoft.com/office/drawing/2014/main" id="{554D1185-90A3-40E6-AF59-329D022287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41" y="1419872"/>
            <a:ext cx="10566400" cy="5438127"/>
          </a:xfrm>
          <a:prstGeom prst="rect">
            <a:avLst/>
          </a:prstGeom>
        </p:spPr>
      </p:pic>
      <p:pic>
        <p:nvPicPr>
          <p:cNvPr id="6" name="Picture 5">
            <a:extLst>
              <a:ext uri="{FF2B5EF4-FFF2-40B4-BE49-F238E27FC236}">
                <a16:creationId xmlns:a16="http://schemas.microsoft.com/office/drawing/2014/main" id="{F8388FA6-820C-6084-4748-3C2D6E2BA170}"/>
              </a:ext>
            </a:extLst>
          </p:cNvPr>
          <p:cNvPicPr>
            <a:picLocks noChangeAspect="1"/>
          </p:cNvPicPr>
          <p:nvPr/>
        </p:nvPicPr>
        <p:blipFill>
          <a:blip r:embed="rId3"/>
          <a:stretch>
            <a:fillRect/>
          </a:stretch>
        </p:blipFill>
        <p:spPr>
          <a:xfrm>
            <a:off x="853440" y="1438630"/>
            <a:ext cx="10082037" cy="5244946"/>
          </a:xfrm>
          <a:prstGeom prst="rect">
            <a:avLst/>
          </a:prstGeom>
        </p:spPr>
      </p:pic>
    </p:spTree>
    <p:extLst>
      <p:ext uri="{BB962C8B-B14F-4D97-AF65-F5344CB8AC3E}">
        <p14:creationId xmlns:p14="http://schemas.microsoft.com/office/powerpoint/2010/main" val="2736088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A21C72-692C-49FD-9EB4-DDDDDEBD4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9685E22E-F67B-4648-A277-509DA8FB1C94}"/>
              </a:ext>
            </a:extLst>
          </p:cNvPr>
          <p:cNvPicPr>
            <a:picLocks noChangeAspect="1"/>
          </p:cNvPicPr>
          <p:nvPr/>
        </p:nvPicPr>
        <p:blipFill>
          <a:blip r:embed="rId2"/>
          <a:stretch>
            <a:fillRect/>
          </a:stretch>
        </p:blipFill>
        <p:spPr>
          <a:xfrm>
            <a:off x="3284509" y="1271016"/>
            <a:ext cx="6078826" cy="4315968"/>
          </a:xfrm>
          <a:prstGeom prst="rect">
            <a:avLst/>
          </a:prstGeom>
        </p:spPr>
      </p:pic>
      <p:sp>
        <p:nvSpPr>
          <p:cNvPr id="11" name="Oval 10">
            <a:extLst>
              <a:ext uri="{FF2B5EF4-FFF2-40B4-BE49-F238E27FC236}">
                <a16:creationId xmlns:a16="http://schemas.microsoft.com/office/drawing/2014/main" id="{FBAF941A-6830-47A3-B63C-7C7B66AEA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632943-B848-4180-8EA4-41C924F6BAF1}"/>
              </a:ext>
            </a:extLst>
          </p:cNvPr>
          <p:cNvSpPr>
            <a:spLocks noGrp="1"/>
          </p:cNvSpPr>
          <p:nvPr>
            <p:ph type="title"/>
          </p:nvPr>
        </p:nvSpPr>
        <p:spPr>
          <a:xfrm>
            <a:off x="796972" y="789110"/>
            <a:ext cx="1828800" cy="1828800"/>
          </a:xfrm>
          <a:prstGeom prst="ellipse">
            <a:avLst/>
          </a:prstGeom>
          <a:noFill/>
          <a:ln>
            <a:solidFill>
              <a:srgbClr val="FFFFFF"/>
            </a:solidFill>
          </a:ln>
        </p:spPr>
        <p:txBody>
          <a:bodyPr>
            <a:normAutofit/>
          </a:bodyPr>
          <a:lstStyle/>
          <a:p>
            <a:r>
              <a:rPr lang="en-US" sz="1300">
                <a:solidFill>
                  <a:srgbClr val="FFFFFF"/>
                </a:solidFill>
              </a:rPr>
              <a:t>New USE CASE DIAGRAM</a:t>
            </a:r>
            <a:endParaRPr lang="en-IN" sz="1300">
              <a:solidFill>
                <a:srgbClr val="FFFFFF"/>
              </a:solidFill>
            </a:endParaRPr>
          </a:p>
        </p:txBody>
      </p:sp>
    </p:spTree>
    <p:extLst>
      <p:ext uri="{BB962C8B-B14F-4D97-AF65-F5344CB8AC3E}">
        <p14:creationId xmlns:p14="http://schemas.microsoft.com/office/powerpoint/2010/main" val="1841699615"/>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CE7A0089BCB2741AD30AEC09886998F" ma:contentTypeVersion="7" ma:contentTypeDescription="Create a new document." ma:contentTypeScope="" ma:versionID="f4a33ff5cf11a31c4e9fd9bf39c820ab">
  <xsd:schema xmlns:xsd="http://www.w3.org/2001/XMLSchema" xmlns:xs="http://www.w3.org/2001/XMLSchema" xmlns:p="http://schemas.microsoft.com/office/2006/metadata/properties" xmlns:ns3="45815eb0-0d9e-4381-a3ad-95f9c5ad790b" xmlns:ns4="a9907409-3edb-4a7a-bbb1-363a21c574d8" targetNamespace="http://schemas.microsoft.com/office/2006/metadata/properties" ma:root="true" ma:fieldsID="ab05bfe24237688afb18730e1dfaa0b0" ns3:_="" ns4:_="">
    <xsd:import namespace="45815eb0-0d9e-4381-a3ad-95f9c5ad790b"/>
    <xsd:import namespace="a9907409-3edb-4a7a-bbb1-363a21c574d8"/>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815eb0-0d9e-4381-a3ad-95f9c5ad79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9907409-3edb-4a7a-bbb1-363a21c574d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986DD4D-2154-4C9E-8AA9-46A28D4BE4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5815eb0-0d9e-4381-a3ad-95f9c5ad790b"/>
    <ds:schemaRef ds:uri="a9907409-3edb-4a7a-bbb1-363a21c574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F2FA38-74DA-4F07-AA1E-DDC348BFC4CA}">
  <ds:schemaRefs>
    <ds:schemaRef ds:uri="http://schemas.microsoft.com/sharepoint/v3/contenttype/forms"/>
  </ds:schemaRefs>
</ds:datastoreItem>
</file>

<file path=customXml/itemProps3.xml><?xml version="1.0" encoding="utf-8"?>
<ds:datastoreItem xmlns:ds="http://schemas.openxmlformats.org/officeDocument/2006/customXml" ds:itemID="{7B915D35-2A2C-47FE-8763-C00F60154D0C}">
  <ds:schemaRefs>
    <ds:schemaRef ds:uri="http://purl.org/dc/elements/1.1/"/>
    <ds:schemaRef ds:uri="http://purl.org/dc/terms/"/>
    <ds:schemaRef ds:uri="http://schemas.microsoft.com/office/2006/documentManagement/types"/>
    <ds:schemaRef ds:uri="a9907409-3edb-4a7a-bbb1-363a21c574d8"/>
    <ds:schemaRef ds:uri="http://schemas.microsoft.com/office/infopath/2007/PartnerControls"/>
    <ds:schemaRef ds:uri="http://schemas.openxmlformats.org/package/2006/metadata/core-properties"/>
    <ds:schemaRef ds:uri="http://schemas.microsoft.com/office/2006/metadata/properties"/>
    <ds:schemaRef ds:uri="45815eb0-0d9e-4381-a3ad-95f9c5ad790b"/>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TM10001115[[fn=Parcel]]</Template>
  <TotalTime>340</TotalTime>
  <Words>667</Words>
  <Application>Microsoft Office PowerPoint</Application>
  <PresentationFormat>Widescreen</PresentationFormat>
  <Paragraphs>91</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Gill Sans MT</vt:lpstr>
      <vt:lpstr>Times New Roman</vt:lpstr>
      <vt:lpstr>Parcel</vt:lpstr>
      <vt:lpstr>ReShop&amp;Rent- Team 16</vt:lpstr>
      <vt:lpstr>Problem Statement</vt:lpstr>
      <vt:lpstr>Problem Statement</vt:lpstr>
      <vt:lpstr>Problem Statement</vt:lpstr>
      <vt:lpstr>Problem Statement</vt:lpstr>
      <vt:lpstr>Problem Statement</vt:lpstr>
      <vt:lpstr>Implemented NEW USE CASES</vt:lpstr>
      <vt:lpstr>Problem Statement</vt:lpstr>
      <vt:lpstr>New USE CASE DIAGRAM</vt:lpstr>
      <vt:lpstr>OUTPUTS</vt:lpstr>
      <vt:lpstr>OUTPUTS</vt:lpstr>
      <vt:lpstr>OUTPUTS</vt:lpstr>
      <vt:lpstr>OUTPUTS</vt:lpstr>
      <vt:lpstr>OUTPUTS</vt:lpstr>
      <vt:lpstr>OUTPUTS</vt:lpstr>
      <vt:lpstr>OUTPUTS</vt:lpstr>
      <vt:lpstr>OUTPUTS</vt:lpstr>
      <vt:lpstr>OUTPUTS</vt:lpstr>
      <vt:lpstr>OUTPUTS</vt:lpstr>
      <vt:lpstr>OUTPUTS</vt:lpstr>
      <vt:lpstr>OUTPUTS</vt:lpstr>
      <vt:lpstr>OUTPUTS</vt:lpstr>
      <vt:lpstr>OUTPUTS</vt:lpstr>
      <vt:lpstr>OUTPUTS</vt:lpstr>
      <vt:lpstr>OUTPUTS</vt:lpstr>
      <vt:lpstr>OUTPUTS</vt:lpstr>
      <vt:lpstr>OUTPUTS</vt:lpstr>
      <vt:lpstr>Limitations OF SIZE PREDICTION</vt:lpstr>
      <vt:lpstr>Class diagraM</vt:lpstr>
      <vt:lpstr>Problem Statement</vt:lpstr>
      <vt:lpstr>Problem Statement</vt:lpstr>
      <vt:lpstr>Database schema</vt:lpstr>
      <vt:lpstr>  REFERENCES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RESHOP- ExtensionS</dc:title>
  <dc:creator>Prajwal Reddy Dornala</dc:creator>
  <cp:lastModifiedBy>Prajwal Reddy Dornala</cp:lastModifiedBy>
  <cp:revision>29</cp:revision>
  <dcterms:created xsi:type="dcterms:W3CDTF">2022-04-29T15:29:48Z</dcterms:created>
  <dcterms:modified xsi:type="dcterms:W3CDTF">2022-05-28T09:54:13Z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0x0101003CE7A0089BCB2741AD30AEC09886998F</vt:lpwstr>
  </property>
</Properties>
</file>